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1" r:id="rId1"/>
  </p:sldMasterIdLst>
  <p:notesMasterIdLst>
    <p:notesMasterId r:id="rId13"/>
  </p:notesMasterIdLst>
  <p:handoutMasterIdLst>
    <p:handoutMasterId r:id="rId14"/>
  </p:handoutMasterIdLst>
  <p:sldIdLst>
    <p:sldId id="270" r:id="rId2"/>
    <p:sldId id="271" r:id="rId3"/>
    <p:sldId id="272" r:id="rId4"/>
    <p:sldId id="273" r:id="rId5"/>
    <p:sldId id="274" r:id="rId6"/>
    <p:sldId id="275" r:id="rId7"/>
    <p:sldId id="277" r:id="rId8"/>
    <p:sldId id="278" r:id="rId9"/>
    <p:sldId id="279" r:id="rId10"/>
    <p:sldId id="280" r:id="rId11"/>
    <p:sldId id="27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0">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E8C"/>
    <a:srgbClr val="78B929"/>
    <a:srgbClr val="31A7EA"/>
    <a:srgbClr val="2076CD"/>
    <a:srgbClr val="3592DF"/>
    <a:srgbClr val="31A7E9"/>
    <a:srgbClr val="1C7ECC"/>
    <a:srgbClr val="2953B7"/>
    <a:srgbClr val="11A43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84011" autoAdjust="0"/>
  </p:normalViewPr>
  <p:slideViewPr>
    <p:cSldViewPr snapToObjects="1" showGuides="1">
      <p:cViewPr>
        <p:scale>
          <a:sx n="120" d="100"/>
          <a:sy n="120" d="100"/>
        </p:scale>
        <p:origin x="246" y="-216"/>
      </p:cViewPr>
      <p:guideLst>
        <p:guide orient="horz" pos="660"/>
        <p:guide pos="336"/>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9FBFE-1AF6-B848-8612-E040A05E8B28}" type="datetime1">
              <a:rPr lang="en-US" smtClean="0"/>
              <a:pPr/>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 World Scout Bureau Inc.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65A22D-D942-9C46-99E7-4370FE3232FE}" type="slidenum">
              <a:rPr lang="en-US" smtClean="0"/>
              <a:pPr/>
              <a:t>‹#›</a:t>
            </a:fld>
            <a:endParaRPr lang="en-US"/>
          </a:p>
        </p:txBody>
      </p:sp>
    </p:spTree>
    <p:extLst>
      <p:ext uri="{BB962C8B-B14F-4D97-AF65-F5344CB8AC3E}">
        <p14:creationId xmlns:p14="http://schemas.microsoft.com/office/powerpoint/2010/main" val="4058548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6E73F-CE99-B541-A3E3-0916A80BD4BF}" type="datetime1">
              <a:rPr lang="en-US" smtClean="0"/>
              <a:pPr/>
              <a:t>8/13/2018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 World Scout Bureau Inc.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A97BE-849C-DB4E-8F24-70A03BAE3CA0}" type="slidenum">
              <a:rPr lang="en-US" smtClean="0"/>
              <a:pPr/>
              <a:t>‹#›</a:t>
            </a:fld>
            <a:endParaRPr lang="en-US"/>
          </a:p>
        </p:txBody>
      </p:sp>
    </p:spTree>
    <p:extLst>
      <p:ext uri="{BB962C8B-B14F-4D97-AF65-F5344CB8AC3E}">
        <p14:creationId xmlns:p14="http://schemas.microsoft.com/office/powerpoint/2010/main" val="125405463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Footer Placeholder 3"/>
          <p:cNvSpPr>
            <a:spLocks noGrp="1"/>
          </p:cNvSpPr>
          <p:nvPr>
            <p:ph type="ftr" sz="quarter" idx="10"/>
          </p:nvPr>
        </p:nvSpPr>
        <p:spPr/>
        <p:txBody>
          <a:bodyPr/>
          <a:lstStyle/>
          <a:p>
            <a:r>
              <a:rPr lang="en-US"/>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2</a:t>
            </a:fld>
            <a:endParaRPr lang="en-US"/>
          </a:p>
        </p:txBody>
      </p:sp>
    </p:spTree>
    <p:extLst>
      <p:ext uri="{BB962C8B-B14F-4D97-AF65-F5344CB8AC3E}">
        <p14:creationId xmlns:p14="http://schemas.microsoft.com/office/powerpoint/2010/main" val="296829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Footer Placeholder 3"/>
          <p:cNvSpPr>
            <a:spLocks noGrp="1"/>
          </p:cNvSpPr>
          <p:nvPr>
            <p:ph type="ftr" sz="quarter" idx="10"/>
          </p:nvPr>
        </p:nvSpPr>
        <p:spPr/>
        <p:txBody>
          <a:bodyPr/>
          <a:lstStyle/>
          <a:p>
            <a:r>
              <a:rPr lang="en-US"/>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3</a:t>
            </a:fld>
            <a:endParaRPr lang="en-US"/>
          </a:p>
        </p:txBody>
      </p:sp>
    </p:spTree>
    <p:extLst>
      <p:ext uri="{BB962C8B-B14F-4D97-AF65-F5344CB8AC3E}">
        <p14:creationId xmlns:p14="http://schemas.microsoft.com/office/powerpoint/2010/main" val="76069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Footer Placeholder 3"/>
          <p:cNvSpPr>
            <a:spLocks noGrp="1"/>
          </p:cNvSpPr>
          <p:nvPr>
            <p:ph type="ftr" sz="quarter" idx="10"/>
          </p:nvPr>
        </p:nvSpPr>
        <p:spPr/>
        <p:txBody>
          <a:bodyPr/>
          <a:lstStyle/>
          <a:p>
            <a:r>
              <a:rPr lang="en-US"/>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5</a:t>
            </a:fld>
            <a:endParaRPr lang="en-US"/>
          </a:p>
        </p:txBody>
      </p:sp>
    </p:spTree>
    <p:extLst>
      <p:ext uri="{BB962C8B-B14F-4D97-AF65-F5344CB8AC3E}">
        <p14:creationId xmlns:p14="http://schemas.microsoft.com/office/powerpoint/2010/main" val="311819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Footer Placeholder 3"/>
          <p:cNvSpPr>
            <a:spLocks noGrp="1"/>
          </p:cNvSpPr>
          <p:nvPr>
            <p:ph type="ftr" sz="quarter" idx="10"/>
          </p:nvPr>
        </p:nvSpPr>
        <p:spPr/>
        <p:txBody>
          <a:bodyPr/>
          <a:lstStyle/>
          <a:p>
            <a:r>
              <a:rPr lang="en-US"/>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6</a:t>
            </a:fld>
            <a:endParaRPr lang="en-US"/>
          </a:p>
        </p:txBody>
      </p:sp>
    </p:spTree>
    <p:extLst>
      <p:ext uri="{BB962C8B-B14F-4D97-AF65-F5344CB8AC3E}">
        <p14:creationId xmlns:p14="http://schemas.microsoft.com/office/powerpoint/2010/main" val="166101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Footer Placeholder 3"/>
          <p:cNvSpPr>
            <a:spLocks noGrp="1"/>
          </p:cNvSpPr>
          <p:nvPr>
            <p:ph type="ftr" sz="quarter" idx="10"/>
          </p:nvPr>
        </p:nvSpPr>
        <p:spPr/>
        <p:txBody>
          <a:bodyPr/>
          <a:lstStyle/>
          <a:p>
            <a:r>
              <a:rPr lang="en-US"/>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10</a:t>
            </a:fld>
            <a:endParaRPr lang="en-US"/>
          </a:p>
        </p:txBody>
      </p:sp>
    </p:spTree>
    <p:extLst>
      <p:ext uri="{BB962C8B-B14F-4D97-AF65-F5344CB8AC3E}">
        <p14:creationId xmlns:p14="http://schemas.microsoft.com/office/powerpoint/2010/main" val="426831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81151"/>
            <a:ext cx="8305800" cy="1343656"/>
          </a:xfrm>
          <a:prstGeom prst="rect">
            <a:avLst/>
          </a:prstGeom>
        </p:spPr>
        <p:txBody>
          <a:bodyPr anchor="ctr" anchorCtr="0"/>
          <a:lstStyle>
            <a:lvl1pPr algn="ctr">
              <a:spcAft>
                <a:spcPts val="0"/>
              </a:spcAft>
              <a:defRPr sz="3600" b="1" cap="none" baseline="0">
                <a:solidFill>
                  <a:schemeClr val="tx2"/>
                </a:solidFill>
                <a:effectLst/>
              </a:defRPr>
            </a:lvl1pPr>
          </a:lstStyle>
          <a:p>
            <a:r>
              <a:rPr lang="fr-CH" dirty="0"/>
              <a:t>Click to edit Master </a:t>
            </a:r>
            <a:br>
              <a:rPr lang="fr-CH" dirty="0"/>
            </a:br>
            <a:r>
              <a:rPr lang="fr-CH" dirty="0"/>
              <a:t>title style</a:t>
            </a:r>
            <a:endParaRPr dirty="0"/>
          </a:p>
        </p:txBody>
      </p:sp>
      <p:sp>
        <p:nvSpPr>
          <p:cNvPr id="3" name="Text Placeholder 2"/>
          <p:cNvSpPr>
            <a:spLocks noGrp="1"/>
          </p:cNvSpPr>
          <p:nvPr>
            <p:ph type="body" idx="1"/>
          </p:nvPr>
        </p:nvSpPr>
        <p:spPr>
          <a:xfrm>
            <a:off x="533400" y="3350911"/>
            <a:ext cx="8153400" cy="416021"/>
          </a:xfrm>
          <a:prstGeom prst="rect">
            <a:avLst/>
          </a:prstGeo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solidFill>
                  <a:schemeClr val="tx1">
                    <a:lumMod val="65000"/>
                    <a:lumOff val="3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text styles</a:t>
            </a:r>
          </a:p>
        </p:txBody>
      </p:sp>
      <p:sp>
        <p:nvSpPr>
          <p:cNvPr id="4" name="Date Placeholder 3"/>
          <p:cNvSpPr>
            <a:spLocks noGrp="1"/>
          </p:cNvSpPr>
          <p:nvPr>
            <p:ph type="dt" sz="half" idx="10"/>
          </p:nvPr>
        </p:nvSpPr>
        <p:spPr/>
        <p:txBody>
          <a:bodyPr/>
          <a:lstStyle/>
          <a:p>
            <a:fld id="{ECBB9CC4-45DC-244C-8793-B9C95370924B}" type="datetime1">
              <a:rPr lang="en-US" smtClean="0"/>
              <a:pPr/>
              <a:t>8/13/2018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b="0"/>
            </a:lvl1p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a:p>
        </p:txBody>
      </p:sp>
      <p:sp>
        <p:nvSpPr>
          <p:cNvPr id="9" name="Title 1"/>
          <p:cNvSpPr>
            <a:spLocks noGrp="1"/>
          </p:cNvSpPr>
          <p:nvPr>
            <p:ph type="title" hasCustomPrompt="1"/>
          </p:nvPr>
        </p:nvSpPr>
        <p:spPr>
          <a:xfrm>
            <a:off x="4267200" y="1352550"/>
            <a:ext cx="4419599" cy="838200"/>
          </a:xfrm>
          <a:prstGeom prst="rect">
            <a:avLst/>
          </a:prstGeom>
          <a:scene3d>
            <a:camera prst="orthographicFront"/>
            <a:lightRig rig="chilly" dir="t"/>
          </a:scene3d>
          <a:sp3d extrusionH="12700">
            <a:extrusionClr>
              <a:schemeClr val="bg1"/>
            </a:extrusionClr>
          </a:sp3d>
        </p:spPr>
        <p:txBody>
          <a:bodyPr vert="horz" lIns="0" tIns="45720" rIns="0" bIns="45720" rtlCol="0" anchor="t">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a:t>
            </a:r>
            <a:br>
              <a:rPr lang="fr-CH" dirty="0"/>
            </a:br>
            <a:r>
              <a:rPr lang="fr-CH" dirty="0"/>
              <a:t>Master title style</a:t>
            </a:r>
            <a:endParaRPr dirty="0"/>
          </a:p>
        </p:txBody>
      </p:sp>
      <p:sp>
        <p:nvSpPr>
          <p:cNvPr id="8" name="Picture Placeholder 10"/>
          <p:cNvSpPr>
            <a:spLocks noGrp="1"/>
          </p:cNvSpPr>
          <p:nvPr>
            <p:ph type="pic" sz="quarter" idx="16"/>
          </p:nvPr>
        </p:nvSpPr>
        <p:spPr>
          <a:xfrm>
            <a:off x="2438400" y="1200150"/>
            <a:ext cx="1447800" cy="14478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3" name="Picture Placeholder 10"/>
          <p:cNvSpPr>
            <a:spLocks noGrp="1"/>
          </p:cNvSpPr>
          <p:nvPr>
            <p:ph type="pic" sz="quarter" idx="17"/>
          </p:nvPr>
        </p:nvSpPr>
        <p:spPr>
          <a:xfrm>
            <a:off x="2438400" y="3028950"/>
            <a:ext cx="1447800" cy="14478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4" name="Picture Placeholder 10"/>
          <p:cNvSpPr>
            <a:spLocks noGrp="1"/>
          </p:cNvSpPr>
          <p:nvPr>
            <p:ph type="pic" sz="quarter" idx="18"/>
          </p:nvPr>
        </p:nvSpPr>
        <p:spPr>
          <a:xfrm>
            <a:off x="533400" y="3028950"/>
            <a:ext cx="1447800" cy="14478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1" name="Text Placeholder 2"/>
          <p:cNvSpPr>
            <a:spLocks noGrp="1"/>
          </p:cNvSpPr>
          <p:nvPr>
            <p:ph type="body" idx="1" hasCustomPrompt="1"/>
          </p:nvPr>
        </p:nvSpPr>
        <p:spPr>
          <a:xfrm>
            <a:off x="533400" y="1643449"/>
            <a:ext cx="1752600" cy="646331"/>
          </a:xfrm>
          <a:prstGeom prst="rect">
            <a:avLst/>
          </a:prstGeom>
        </p:spPr>
        <p:txBody>
          <a:bodyPr vert="horz" wrap="square" lIns="91440" tIns="45720" rIns="91440" bIns="45720" rtlCol="0">
            <a:spAutoFit/>
          </a:bodyPr>
          <a:lstStyle>
            <a:lvl1pPr marL="0" indent="0" algn="r" defTabSz="914400" rtl="0" eaLnBrk="1" latinLnBrk="0" hangingPunct="1">
              <a:spcBef>
                <a:spcPts val="0"/>
              </a:spcBef>
              <a:buSzPct val="80000"/>
              <a:buFont typeface="Wingdings" pitchFamily="2" charset="2"/>
              <a:buNone/>
              <a:defRPr sz="1200" b="1" kern="1200">
                <a:solidFill>
                  <a:schemeClr val="tx1">
                    <a:lumMod val="65000"/>
                    <a:lumOff val="3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a:t>
            </a:r>
            <a:br>
              <a:rPr lang="fr-CH" dirty="0"/>
            </a:br>
            <a:r>
              <a:rPr lang="fr-CH" dirty="0"/>
              <a:t>title style</a:t>
            </a:r>
          </a:p>
        </p:txBody>
      </p:sp>
      <p:sp>
        <p:nvSpPr>
          <p:cNvPr id="12" name="Content Placeholder 2"/>
          <p:cNvSpPr>
            <a:spLocks noGrp="1"/>
          </p:cNvSpPr>
          <p:nvPr>
            <p:ph idx="19"/>
          </p:nvPr>
        </p:nvSpPr>
        <p:spPr>
          <a:xfrm>
            <a:off x="4267200" y="2419350"/>
            <a:ext cx="4419600" cy="2362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b="0"/>
            </a:lvl1p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a:p>
        </p:txBody>
      </p:sp>
      <p:sp>
        <p:nvSpPr>
          <p:cNvPr id="15" name="Text Placeholder 3"/>
          <p:cNvSpPr>
            <a:spLocks noGrp="1"/>
          </p:cNvSpPr>
          <p:nvPr>
            <p:ph type="body" sz="half" idx="2" hasCustomPrompt="1"/>
          </p:nvPr>
        </p:nvSpPr>
        <p:spPr>
          <a:xfrm>
            <a:off x="6858000" y="1809750"/>
            <a:ext cx="1828799" cy="1752600"/>
          </a:xfrm>
          <a:prstGeom prst="rect">
            <a:avLst/>
          </a:prstGeom>
          <a:effectLst/>
        </p:spPr>
        <p:txBody>
          <a:bodyPr vert="horz" lIns="0" tIns="45720" rIns="0" bIns="45720" rtlCol="0">
            <a:normAutofit/>
            <a:scene3d>
              <a:camera prst="orthographicFront"/>
              <a:lightRig rig="chilly" dir="t"/>
            </a:scene3d>
            <a:sp3d extrusionH="6350">
              <a:extrusionClr>
                <a:schemeClr val="bg1"/>
              </a:extrusionClr>
            </a:sp3d>
          </a:bodyPr>
          <a:lstStyle>
            <a:lvl1pPr marL="0" indent="0" algn="l" defTabSz="914400" rtl="0" eaLnBrk="1" latinLnBrk="0" hangingPunct="1">
              <a:lnSpc>
                <a:spcPct val="110000"/>
              </a:lnSpc>
              <a:spcBef>
                <a:spcPts val="2000"/>
              </a:spcBef>
              <a:buSzPct val="80000"/>
              <a:buFont typeface="Wingdings" pitchFamily="2" charset="2"/>
              <a:buNone/>
              <a:defRPr sz="16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fr-CH" dirty="0"/>
              <a:t>Click to edit Master </a:t>
            </a:r>
            <a:br>
              <a:rPr lang="fr-CH" dirty="0"/>
            </a:br>
            <a:r>
              <a:rPr lang="fr-CH" dirty="0"/>
              <a:t>title style</a:t>
            </a:r>
          </a:p>
        </p:txBody>
      </p:sp>
      <p:sp>
        <p:nvSpPr>
          <p:cNvPr id="16" name="Picture Placeholder 10"/>
          <p:cNvSpPr>
            <a:spLocks noGrp="1"/>
          </p:cNvSpPr>
          <p:nvPr>
            <p:ph type="pic" sz="quarter" idx="13"/>
          </p:nvPr>
        </p:nvSpPr>
        <p:spPr>
          <a:xfrm>
            <a:off x="533400" y="1733550"/>
            <a:ext cx="1752600" cy="1752600"/>
          </a:xfrm>
          <a:prstGeom prst="roundRect">
            <a:avLst>
              <a:gd name="adj" fmla="val 4391"/>
            </a:avLst>
          </a:prstGeom>
          <a:noFill/>
          <a:ln w="44450">
            <a:solidFill>
              <a:schemeClr val="bg1">
                <a:lumMod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7" name="Picture Placeholder 10"/>
          <p:cNvSpPr>
            <a:spLocks noGrp="1"/>
          </p:cNvSpPr>
          <p:nvPr>
            <p:ph type="pic" sz="quarter" idx="14"/>
          </p:nvPr>
        </p:nvSpPr>
        <p:spPr>
          <a:xfrm>
            <a:off x="2667000" y="1733550"/>
            <a:ext cx="1752600" cy="1752600"/>
          </a:xfrm>
          <a:prstGeom prst="roundRect">
            <a:avLst>
              <a:gd name="adj" fmla="val 4391"/>
            </a:avLst>
          </a:prstGeom>
          <a:noFill/>
          <a:ln w="44450">
            <a:solidFill>
              <a:schemeClr val="bg1">
                <a:lumMod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18" name="Picture Placeholder 10"/>
          <p:cNvSpPr>
            <a:spLocks noGrp="1"/>
          </p:cNvSpPr>
          <p:nvPr>
            <p:ph type="pic" sz="quarter" idx="15"/>
          </p:nvPr>
        </p:nvSpPr>
        <p:spPr>
          <a:xfrm>
            <a:off x="4800600" y="1123950"/>
            <a:ext cx="1752600" cy="1752600"/>
          </a:xfrm>
          <a:prstGeom prst="roundRect">
            <a:avLst>
              <a:gd name="adj" fmla="val 4391"/>
            </a:avLst>
          </a:prstGeom>
          <a:noFill/>
          <a:ln w="44450">
            <a:solidFill>
              <a:schemeClr val="bg1">
                <a:lumMod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12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9" name="Title 1"/>
          <p:cNvSpPr>
            <a:spLocks noGrp="1"/>
          </p:cNvSpPr>
          <p:nvPr>
            <p:ph type="title"/>
          </p:nvPr>
        </p:nvSpPr>
        <p:spPr>
          <a:xfrm>
            <a:off x="533400" y="3867150"/>
            <a:ext cx="5638800" cy="838200"/>
          </a:xfrm>
          <a:prstGeom prst="rect">
            <a:avLst/>
          </a:prstGeom>
          <a:scene3d>
            <a:camera prst="orthographicFront"/>
            <a:lightRig rig="chilly" dir="t"/>
          </a:scene3d>
          <a:sp3d extrusionH="12700">
            <a:extrusionClr>
              <a:schemeClr val="bg1"/>
            </a:extrusionClr>
          </a:sp3d>
        </p:spPr>
        <p:txBody>
          <a:bodyPr vert="horz" lIns="0" tIns="45720" rIns="0" bIns="45720" rtlCol="0" anchor="ctr">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 Master title style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200150"/>
            <a:ext cx="5404104" cy="2209800"/>
          </a:xfrm>
          <a:prstGeom prst="roundRect">
            <a:avLst>
              <a:gd name="adj" fmla="val 10522"/>
            </a:avLst>
          </a:prstGeom>
          <a:gradFill flip="none" rotWithShape="1">
            <a:gsLst>
              <a:gs pos="0">
                <a:schemeClr val="tx2"/>
              </a:gs>
              <a:gs pos="60000">
                <a:schemeClr val="tx2">
                  <a:lumMod val="60000"/>
                  <a:lumOff val="40000"/>
                </a:schemeClr>
              </a:gs>
              <a:gs pos="100000">
                <a:schemeClr val="tx2">
                  <a:lumMod val="75000"/>
                </a:schemeClr>
              </a:gs>
            </a:gsLst>
            <a:lin ang="5400000" scaled="0"/>
            <a:tileRect/>
          </a:gradFill>
          <a:ln w="57150">
            <a:solidFill>
              <a:schemeClr val="bg1"/>
            </a:solidFill>
          </a:ln>
          <a:effectLst>
            <a:reflection blurRad="101600" stA="50000" endPos="18000" dir="5400000" sy="-100000" rotWithShape="0"/>
          </a:effectLst>
        </p:spPr>
        <p:style>
          <a:lnRef idx="1">
            <a:schemeClr val="accent4"/>
          </a:lnRef>
          <a:fillRef idx="3">
            <a:schemeClr val="accent4"/>
          </a:fillRef>
          <a:effectRef idx="2">
            <a:schemeClr val="accent4"/>
          </a:effectRef>
          <a:fontRef idx="none"/>
        </p:style>
        <p:txBody>
          <a:bodyPr vert="horz" lIns="91440" tIns="182880" rIns="91440" bIns="182880" rtlCol="0" anchor="ctr">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2400" b="1" kern="1200" baseline="0">
                <a:solidFill>
                  <a:schemeClr val="bg1"/>
                </a:solidFill>
                <a:effectLst/>
                <a:latin typeface="+mj-lt"/>
                <a:ea typeface="+mj-ea"/>
                <a:cs typeface="+mj-cs"/>
              </a:defRPr>
            </a:lvl1pPr>
          </a:lstStyle>
          <a:p>
            <a:r>
              <a:rPr lang="fr-CH" dirty="0"/>
              <a:t>Click to edit Master title style</a:t>
            </a:r>
            <a:endParaRPr dirty="0"/>
          </a:p>
        </p:txBody>
      </p:sp>
      <p:sp>
        <p:nvSpPr>
          <p:cNvPr id="4" name="Date Placeholder 3"/>
          <p:cNvSpPr>
            <a:spLocks noGrp="1"/>
          </p:cNvSpPr>
          <p:nvPr>
            <p:ph type="dt" sz="half" idx="10"/>
          </p:nvPr>
        </p:nvSpPr>
        <p:spPr>
          <a:xfrm>
            <a:off x="457200" y="4954120"/>
            <a:ext cx="2133600" cy="208430"/>
          </a:xfrm>
        </p:spPr>
        <p:txBody>
          <a:bodyPr/>
          <a:lstStyle/>
          <a:p>
            <a:fld id="{9E4A3F5B-029D-954C-8D39-C15429DF5942}" type="datetime1">
              <a:rPr lang="en-US" smtClean="0"/>
              <a:pPr/>
              <a:t>8/13/2018</a:t>
            </a:fld>
            <a:endParaRPr lang="en-US"/>
          </a:p>
        </p:txBody>
      </p:sp>
      <p:sp>
        <p:nvSpPr>
          <p:cNvPr id="6" name="Slide Number Placeholder 5"/>
          <p:cNvSpPr>
            <a:spLocks noGrp="1"/>
          </p:cNvSpPr>
          <p:nvPr>
            <p:ph type="sldNum" sz="quarter" idx="12"/>
          </p:nvPr>
        </p:nvSpPr>
        <p:spPr>
          <a:xfrm>
            <a:off x="6553200" y="4954120"/>
            <a:ext cx="2133600" cy="208430"/>
          </a:xfrm>
        </p:spPr>
        <p:txBody>
          <a:bodyPr/>
          <a:lstStyle/>
          <a:p>
            <a:fld id="{09D441ED-22D9-48D6-AD92-DEFB122789E0}" type="slidenum">
              <a:rPr lang="en-US" smtClean="0"/>
              <a:pPr/>
              <a:t>‹#›</a:t>
            </a:fld>
            <a:endParaRPr lang="en-US"/>
          </a:p>
        </p:txBody>
      </p:sp>
      <p:sp>
        <p:nvSpPr>
          <p:cNvPr id="8" name="Text Placeholder 2"/>
          <p:cNvSpPr>
            <a:spLocks noGrp="1"/>
          </p:cNvSpPr>
          <p:nvPr>
            <p:ph type="body" idx="1"/>
          </p:nvPr>
        </p:nvSpPr>
        <p:spPr>
          <a:xfrm>
            <a:off x="1676400" y="3908329"/>
            <a:ext cx="6324600" cy="644621"/>
          </a:xfrm>
          <a:prstGeom prst="rect">
            <a:avLst/>
          </a:prstGeom>
        </p:spPr>
        <p:txBody>
          <a:bodyPr vert="horz" lIns="0" tIns="45720" rIns="0" bIns="45720" rtlCol="0" anchor="ctr">
            <a:normAutofit/>
          </a:bodyPr>
          <a:lstStyle>
            <a:lvl1pPr marL="0" indent="0" algn="ctr" defTabSz="914400" rtl="0" eaLnBrk="1" latinLnBrk="0" hangingPunct="1">
              <a:spcBef>
                <a:spcPts val="0"/>
              </a:spcBef>
              <a:buSzPct val="80000"/>
              <a:buFont typeface="Wingdings" pitchFamily="2" charset="2"/>
              <a:buNone/>
              <a:defRPr sz="2000" b="1" kern="1200">
                <a:solidFill>
                  <a:schemeClr val="tx1">
                    <a:lumMod val="75000"/>
                    <a:lumOff val="2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text style</a:t>
            </a:r>
          </a:p>
        </p:txBody>
      </p:sp>
      <p:sp>
        <p:nvSpPr>
          <p:cNvPr id="7" name="Footer Placeholder 4"/>
          <p:cNvSpPr>
            <a:spLocks noGrp="1"/>
          </p:cNvSpPr>
          <p:nvPr>
            <p:ph type="ftr" sz="quarter" idx="11"/>
          </p:nvPr>
        </p:nvSpPr>
        <p:spPr>
          <a:xfrm>
            <a:off x="3886200" y="4932828"/>
            <a:ext cx="1905000" cy="209552"/>
          </a:xfrm>
        </p:spPr>
        <p:txBody>
          <a:bodyPr/>
          <a:lstStyle>
            <a:lvl1pPr>
              <a:defRPr b="0"/>
            </a:lvl1pPr>
          </a:lstStyle>
          <a:p>
            <a:r>
              <a:rPr lang="en-US"/>
              <a:t>© World Scout Bureau Inc.</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1BE7D-E85F-C949-88A0-1704BAE10D9D}" type="datetime1">
              <a:rPr lang="en-US" smtClean="0"/>
              <a:pPr/>
              <a:t>8/13/2018</a:t>
            </a:fld>
            <a:endParaRPr lang="en-US"/>
          </a:p>
        </p:txBody>
      </p:sp>
      <p:sp>
        <p:nvSpPr>
          <p:cNvPr id="3" name="Footer Placeholder 2"/>
          <p:cNvSpPr>
            <a:spLocks noGrp="1"/>
          </p:cNvSpPr>
          <p:nvPr>
            <p:ph type="ftr" sz="quarter" idx="11"/>
          </p:nvPr>
        </p:nvSpPr>
        <p:spPr/>
        <p:txBody>
          <a:bodyPr/>
          <a:lstStyle/>
          <a:p>
            <a:r>
              <a:rPr lang="en-US"/>
              <a:t>© World Scout Bureau Inc.</a:t>
            </a:r>
            <a:endParaRPr lang="en-US" dirty="0"/>
          </a:p>
        </p:txBody>
      </p:sp>
      <p:sp>
        <p:nvSpPr>
          <p:cNvPr id="4" name="Slide Number Placeholder 3"/>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1" y="-96370"/>
            <a:ext cx="9143999" cy="5238750"/>
          </a:xfrm>
          <a:prstGeom prst="rect">
            <a:avLst/>
          </a:prstGeom>
          <a:solidFill>
            <a:srgbClr val="4E0E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1"/>
          <p:cNvSpPr>
            <a:spLocks noGrp="1"/>
          </p:cNvSpPr>
          <p:nvPr>
            <p:ph type="title" hasCustomPrompt="1"/>
          </p:nvPr>
        </p:nvSpPr>
        <p:spPr>
          <a:xfrm>
            <a:off x="1676399" y="2343150"/>
            <a:ext cx="6934200" cy="914401"/>
          </a:xfrm>
          <a:prstGeom prst="rect">
            <a:avLst/>
          </a:prstGeom>
        </p:spPr>
        <p:txBody>
          <a:bodyPr vert="horz"/>
          <a:lstStyle>
            <a:lvl1pPr marL="0" marR="0" indent="0" algn="l" defTabSz="457200" rtl="0" eaLnBrk="1" fontAlgn="auto" latinLnBrk="0" hangingPunct="1">
              <a:lnSpc>
                <a:spcPct val="100000"/>
              </a:lnSpc>
              <a:spcBef>
                <a:spcPct val="0"/>
              </a:spcBef>
              <a:spcAft>
                <a:spcPts val="0"/>
              </a:spcAft>
              <a:tabLst/>
              <a:defRPr kumimoji="0" lang="fr-CH" sz="2400" b="1" i="0" u="none" strike="noStrike" kern="1200" cap="none" spc="0" normalizeH="0" baseline="0" noProof="0">
                <a:ln>
                  <a:noFill/>
                </a:ln>
                <a:solidFill>
                  <a:schemeClr val="bg1"/>
                </a:solidFill>
                <a:effectLst/>
                <a:uLnTx/>
                <a:uFillTx/>
              </a:defRPr>
            </a:lvl1pPr>
          </a:lstStyle>
          <a:p>
            <a:pPr marL="0" marR="0" lvl="0" indent="0" defTabSz="457200" rtl="0" eaLnBrk="1" fontAlgn="auto" latinLnBrk="0" hangingPunct="1">
              <a:lnSpc>
                <a:spcPct val="100000"/>
              </a:lnSpc>
              <a:spcBef>
                <a:spcPct val="0"/>
              </a:spcBef>
              <a:spcAft>
                <a:spcPts val="0"/>
              </a:spcAft>
              <a:tabLst/>
              <a:defRPr/>
            </a:pPr>
            <a:r>
              <a:rPr kumimoji="0" lang="fr-CH" sz="2400" b="1" i="0" u="none" strike="noStrike" kern="1200" cap="none" spc="0" normalizeH="0" baseline="0" noProof="0" dirty="0">
                <a:ln>
                  <a:noFill/>
                </a:ln>
                <a:solidFill>
                  <a:schemeClr val="bg1"/>
                </a:solidFill>
                <a:effectLst/>
                <a:uLnTx/>
                <a:uFillTx/>
                <a:latin typeface="+mn-lt"/>
                <a:ea typeface="+mj-ea"/>
                <a:cs typeface="+mj-cs"/>
              </a:rPr>
              <a:t>Thank you</a:t>
            </a:r>
            <a:br>
              <a:rPr kumimoji="0" lang="fr-CH" sz="2400" b="1" i="0" u="none" strike="noStrike" kern="1200" cap="none" spc="0" normalizeH="0" baseline="0" noProof="0" dirty="0">
                <a:ln>
                  <a:noFill/>
                </a:ln>
                <a:solidFill>
                  <a:schemeClr val="bg1"/>
                </a:solidFill>
                <a:effectLst/>
                <a:uLnTx/>
                <a:uFillTx/>
                <a:latin typeface="+mn-lt"/>
                <a:ea typeface="+mj-ea"/>
                <a:cs typeface="+mj-cs"/>
              </a:rPr>
            </a:br>
            <a:r>
              <a:rPr kumimoji="0" lang="fr-CH" sz="2400" b="1" i="0" u="none" strike="noStrike" kern="1200" cap="none" spc="0" normalizeH="0" baseline="0" noProof="0" dirty="0">
                <a:ln>
                  <a:noFill/>
                </a:ln>
                <a:solidFill>
                  <a:schemeClr val="bg1"/>
                </a:solidFill>
                <a:effectLst/>
                <a:uLnTx/>
                <a:uFillTx/>
                <a:latin typeface="+mn-lt"/>
                <a:ea typeface="+mj-ea"/>
                <a:cs typeface="+mj-cs"/>
              </a:rPr>
              <a:t>Always use as </a:t>
            </a:r>
            <a:r>
              <a:rPr kumimoji="0" lang="fr-CH" sz="2400" b="1" i="0" u="none" strike="noStrike" kern="1200" cap="none" spc="0" normalizeH="0" baseline="0" noProof="0" dirty="0">
                <a:ln>
                  <a:noFill/>
                </a:ln>
                <a:solidFill>
                  <a:schemeClr val="bg1"/>
                </a:solidFill>
                <a:effectLst/>
                <a:uLnTx/>
                <a:uFillTx/>
                <a:latin typeface="+mn-lt"/>
                <a:ea typeface="+mn-ea"/>
                <a:cs typeface="+mn-cs"/>
              </a:rPr>
              <a:t>last slide </a:t>
            </a:r>
            <a:r>
              <a:rPr kumimoji="0" lang="fr-CH" sz="2400" b="1" i="0" u="none" strike="noStrike" kern="1200" cap="none" spc="0" normalizeH="0" baseline="0" noProof="0" dirty="0">
                <a:ln>
                  <a:noFill/>
                </a:ln>
                <a:solidFill>
                  <a:schemeClr val="bg1"/>
                </a:solidFill>
                <a:effectLst/>
                <a:uLnTx/>
                <a:uFillTx/>
                <a:latin typeface="+mn-lt"/>
                <a:ea typeface="+mj-ea"/>
                <a:cs typeface="+mj-cs"/>
              </a:rPr>
              <a:t> </a:t>
            </a:r>
            <a:endParaRPr kumimoji="0" lang="en-US" sz="2400" b="1" i="0" u="none" strike="noStrike" kern="1200" cap="none" spc="0" normalizeH="0" baseline="0" noProof="0" dirty="0">
              <a:ln>
                <a:noFill/>
              </a:ln>
              <a:solidFill>
                <a:schemeClr val="bg1"/>
              </a:solidFill>
              <a:effectLst/>
              <a:uLnTx/>
              <a:uFillTx/>
              <a:latin typeface="+mn-lt"/>
              <a:ea typeface="+mj-ea"/>
              <a:cs typeface="+mj-cs"/>
            </a:endParaRPr>
          </a:p>
        </p:txBody>
      </p:sp>
      <p:pic>
        <p:nvPicPr>
          <p:cNvPr id="9" name="Picture 2"/>
          <p:cNvPicPr>
            <a:picLocks noChangeAspect="1" noChangeArrowheads="1"/>
          </p:cNvPicPr>
          <p:nvPr userDrawn="1"/>
        </p:nvPicPr>
        <p:blipFill>
          <a:blip r:embed="rId2"/>
          <a:srcRect/>
          <a:stretch>
            <a:fillRect/>
          </a:stretch>
        </p:blipFill>
        <p:spPr bwMode="auto">
          <a:xfrm>
            <a:off x="5773737" y="3943350"/>
            <a:ext cx="2303463" cy="723900"/>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047750"/>
            <a:ext cx="3886200" cy="833178"/>
          </a:xfrm>
          <a:prstGeom prst="rect">
            <a:avLst/>
          </a:prstGeom>
        </p:spPr>
        <p:txBody>
          <a:bodyPr wrap="square" lIns="0" tIns="46800" rIns="0" bIns="46800" anchor="t">
            <a:noAutofit/>
          </a:bodyPr>
          <a:lstStyle>
            <a:lvl1pPr>
              <a:lnSpc>
                <a:spcPct val="100000"/>
              </a:lnSpc>
              <a:spcAft>
                <a:spcPts val="0"/>
              </a:spcAft>
              <a:defRPr>
                <a:solidFill>
                  <a:schemeClr val="tx2"/>
                </a:solidFill>
              </a:defRPr>
            </a:lvl1pPr>
          </a:lstStyle>
          <a:p>
            <a:r>
              <a:rPr lang="fr-CH" dirty="0"/>
              <a:t>Click to edit</a:t>
            </a:r>
            <a:br>
              <a:rPr lang="fr-CH" dirty="0"/>
            </a:br>
            <a:r>
              <a:rPr lang="fr-CH" dirty="0"/>
              <a:t>Master title style</a:t>
            </a:r>
            <a:endParaRPr dirty="0"/>
          </a:p>
        </p:txBody>
      </p:sp>
      <p:sp>
        <p:nvSpPr>
          <p:cNvPr id="4" name="Date Placeholder 3"/>
          <p:cNvSpPr>
            <a:spLocks noGrp="1"/>
          </p:cNvSpPr>
          <p:nvPr>
            <p:ph type="dt" sz="half" idx="10"/>
          </p:nvPr>
        </p:nvSpPr>
        <p:spPr/>
        <p:txBody>
          <a:bodyPr/>
          <a:lstStyle/>
          <a:p>
            <a:fld id="{0D9B8E33-453D-6C4F-95B3-5387C50D32C9}" type="datetime1">
              <a:rPr lang="en-US" smtClean="0"/>
              <a:pPr/>
              <a:t>8/13/2018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
        <p:nvSpPr>
          <p:cNvPr id="9" name="Content Placeholder 2"/>
          <p:cNvSpPr>
            <a:spLocks noGrp="1"/>
          </p:cNvSpPr>
          <p:nvPr>
            <p:ph idx="1" hasCustomPrompt="1"/>
          </p:nvPr>
        </p:nvSpPr>
        <p:spPr>
          <a:xfrm>
            <a:off x="5334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10" name="Content Placeholder 2"/>
          <p:cNvSpPr>
            <a:spLocks noGrp="1"/>
          </p:cNvSpPr>
          <p:nvPr>
            <p:ph idx="13" hasCustomPrompt="1"/>
          </p:nvPr>
        </p:nvSpPr>
        <p:spPr>
          <a:xfrm>
            <a:off x="48006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28" name="Text Placeholder 27"/>
          <p:cNvSpPr>
            <a:spLocks noGrp="1"/>
          </p:cNvSpPr>
          <p:nvPr>
            <p:ph type="body" sz="quarter" idx="14" hasCustomPrompt="1"/>
          </p:nvPr>
        </p:nvSpPr>
        <p:spPr>
          <a:xfrm>
            <a:off x="4800600" y="1047750"/>
            <a:ext cx="3886200" cy="833438"/>
          </a:xfrm>
          <a:prstGeom prst="rect">
            <a:avLst/>
          </a:prstGeom>
        </p:spPr>
        <p:txBody>
          <a:bodyPr vert="horz" wrap="square" anchor="t"/>
          <a:lstStyle>
            <a:lvl1pPr marL="0" indent="-457200">
              <a:spcBef>
                <a:spcPts val="0"/>
              </a:spcBef>
              <a:buFont typeface="Arial"/>
              <a:buNone/>
              <a:defRPr sz="2400" baseline="0">
                <a:solidFill>
                  <a:schemeClr val="tx2"/>
                </a:solidFill>
                <a:latin typeface="+mj-lt"/>
              </a:defRPr>
            </a:lvl1pPr>
          </a:lstStyle>
          <a:p>
            <a:pPr lvl="0"/>
            <a:r>
              <a:rPr lang="fr-CH" dirty="0"/>
              <a:t>Click to edit</a:t>
            </a:r>
            <a:br>
              <a:rPr lang="fr-CH" dirty="0"/>
            </a:br>
            <a:r>
              <a:rPr lang="fr-CH" dirty="0"/>
              <a:t>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153400" cy="762000"/>
          </a:xfrm>
          <a:prstGeom prst="rect">
            <a:avLst/>
          </a:prstGeom>
        </p:spPr>
        <p:txBody>
          <a:bodyPr lIns="0" tIns="46800" rIns="0" bIns="46800" anchor="t"/>
          <a:lstStyle>
            <a:lvl1pPr>
              <a:lnSpc>
                <a:spcPct val="100000"/>
              </a:lnSpc>
              <a:spcAft>
                <a:spcPts val="0"/>
              </a:spcAft>
              <a:defRPr baseline="0">
                <a:solidFill>
                  <a:schemeClr val="tx2"/>
                </a:solidFill>
              </a:defRPr>
            </a:lvl1pPr>
          </a:lstStyle>
          <a:p>
            <a:r>
              <a:rPr lang="fr-CH" dirty="0"/>
              <a:t>Click to edit Master title style</a:t>
            </a:r>
            <a:endParaRPr dirty="0"/>
          </a:p>
        </p:txBody>
      </p:sp>
      <p:sp>
        <p:nvSpPr>
          <p:cNvPr id="4" name="Date Placeholder 3"/>
          <p:cNvSpPr>
            <a:spLocks noGrp="1"/>
          </p:cNvSpPr>
          <p:nvPr>
            <p:ph type="dt" sz="half" idx="10"/>
          </p:nvPr>
        </p:nvSpPr>
        <p:spPr/>
        <p:txBody>
          <a:bodyPr/>
          <a:lstStyle/>
          <a:p>
            <a:fld id="{B6C945F7-6C64-1E4A-8BA6-40D142064810}" type="datetime1">
              <a:rPr lang="en-US" smtClean="0"/>
              <a:pPr/>
              <a:t>8/13/2018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
        <p:nvSpPr>
          <p:cNvPr id="9" name="Content Placeholder 2"/>
          <p:cNvSpPr>
            <a:spLocks noGrp="1"/>
          </p:cNvSpPr>
          <p:nvPr>
            <p:ph idx="1" hasCustomPrompt="1"/>
          </p:nvPr>
        </p:nvSpPr>
        <p:spPr>
          <a:xfrm>
            <a:off x="5334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10" name="Content Placeholder 2"/>
          <p:cNvSpPr>
            <a:spLocks noGrp="1"/>
          </p:cNvSpPr>
          <p:nvPr>
            <p:ph idx="13" hasCustomPrompt="1"/>
          </p:nvPr>
        </p:nvSpPr>
        <p:spPr>
          <a:xfrm>
            <a:off x="4800600" y="2038350"/>
            <a:ext cx="3886200" cy="27432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153400" cy="457200"/>
          </a:xfrm>
          <a:prstGeom prst="rect">
            <a:avLst/>
          </a:prstGeom>
        </p:spPr>
        <p:txBody>
          <a:bodyPr lIns="0" tIns="46800" rIns="0" bIns="46800" anchor="t"/>
          <a:lstStyle>
            <a:lvl1pPr>
              <a:lnSpc>
                <a:spcPct val="100000"/>
              </a:lnSpc>
              <a:spcAft>
                <a:spcPts val="0"/>
              </a:spcAft>
              <a:defRPr>
                <a:solidFill>
                  <a:schemeClr val="tx2"/>
                </a:solidFill>
              </a:defRPr>
            </a:lvl1pPr>
          </a:lstStyle>
          <a:p>
            <a:r>
              <a:rPr lang="fr-CH" dirty="0"/>
              <a:t>Click to edit Master title style</a:t>
            </a:r>
            <a:endParaRPr dirty="0"/>
          </a:p>
        </p:txBody>
      </p:sp>
      <p:sp>
        <p:nvSpPr>
          <p:cNvPr id="3" name="Content Placeholder 2"/>
          <p:cNvSpPr>
            <a:spLocks noGrp="1"/>
          </p:cNvSpPr>
          <p:nvPr>
            <p:ph idx="1"/>
          </p:nvPr>
        </p:nvSpPr>
        <p:spPr>
          <a:xfrm>
            <a:off x="533400" y="1809750"/>
            <a:ext cx="8153400" cy="29718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4" name="Date Placeholder 3"/>
          <p:cNvSpPr>
            <a:spLocks noGrp="1"/>
          </p:cNvSpPr>
          <p:nvPr>
            <p:ph type="dt" sz="half" idx="10"/>
          </p:nvPr>
        </p:nvSpPr>
        <p:spPr/>
        <p:txBody>
          <a:bodyPr/>
          <a:lstStyle/>
          <a:p>
            <a:fld id="{075E0943-9BE5-5142-A467-257385665D5E}" type="datetime1">
              <a:rPr lang="en-US" smtClean="0"/>
              <a:pPr/>
              <a:t>8/13/2018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276350"/>
            <a:ext cx="8153400" cy="3048000"/>
          </a:xfrm>
          <a:prstGeom prst="rect">
            <a:avLst/>
          </a:prstGeom>
        </p:spPr>
        <p:txBody>
          <a:bodyPr anchor="ctr"/>
          <a:lstStyle>
            <a:lvl1pPr algn="ctr">
              <a:spcAft>
                <a:spcPts val="0"/>
              </a:spcAft>
              <a:defRPr sz="3200" baseline="0"/>
            </a:lvl1pPr>
          </a:lstStyle>
          <a:p>
            <a:r>
              <a:rPr lang="fr-CH" dirty="0"/>
              <a:t>Click to edit Master </a:t>
            </a:r>
            <a:br>
              <a:rPr lang="fr-CH" dirty="0"/>
            </a:br>
            <a:r>
              <a:rPr lang="fr-CH" dirty="0"/>
              <a:t>title style</a:t>
            </a:r>
            <a:endParaRPr dirty="0"/>
          </a:p>
        </p:txBody>
      </p:sp>
      <p:sp>
        <p:nvSpPr>
          <p:cNvPr id="3" name="Date Placeholder 2"/>
          <p:cNvSpPr>
            <a:spLocks noGrp="1"/>
          </p:cNvSpPr>
          <p:nvPr>
            <p:ph type="dt" sz="half" idx="10"/>
          </p:nvPr>
        </p:nvSpPr>
        <p:spPr/>
        <p:txBody>
          <a:bodyPr/>
          <a:lstStyle/>
          <a:p>
            <a:fld id="{7F8A7443-7A16-ED4F-B270-4DB807D057B1}" type="datetime1">
              <a:rPr lang="en-US" smtClean="0"/>
              <a:pPr/>
              <a:t>8/13/2018</a:t>
            </a:fld>
            <a:endParaRPr lang="en-US"/>
          </a:p>
        </p:txBody>
      </p:sp>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153400" cy="457200"/>
          </a:xfrm>
          <a:prstGeom prst="rect">
            <a:avLst/>
          </a:prstGeom>
        </p:spPr>
        <p:txBody>
          <a:bodyPr lIns="0" tIns="46800" rIns="0" bIns="46800" anchor="t"/>
          <a:lstStyle>
            <a:lvl1pPr>
              <a:lnSpc>
                <a:spcPct val="100000"/>
              </a:lnSpc>
              <a:spcAft>
                <a:spcPts val="0"/>
              </a:spcAft>
              <a:defRPr>
                <a:solidFill>
                  <a:schemeClr val="tx2"/>
                </a:solidFill>
              </a:defRPr>
            </a:lvl1pPr>
          </a:lstStyle>
          <a:p>
            <a:r>
              <a:rPr lang="fr-CH" dirty="0"/>
              <a:t>Click to edit Master title style</a:t>
            </a:r>
            <a:endParaRPr dirty="0"/>
          </a:p>
        </p:txBody>
      </p:sp>
      <p:sp>
        <p:nvSpPr>
          <p:cNvPr id="4" name="Date Placeholder 3"/>
          <p:cNvSpPr>
            <a:spLocks noGrp="1"/>
          </p:cNvSpPr>
          <p:nvPr>
            <p:ph type="dt" sz="half" idx="10"/>
          </p:nvPr>
        </p:nvSpPr>
        <p:spPr/>
        <p:txBody>
          <a:bodyPr/>
          <a:lstStyle/>
          <a:p>
            <a:fld id="{00D8DB98-725D-9E48-85D9-67C5D77CFB2B}" type="datetime1">
              <a:rPr lang="en-US" smtClean="0"/>
              <a:pPr/>
              <a:t>8/13/2018</a:t>
            </a:fld>
            <a:endParaRPr lang="en-US"/>
          </a:p>
        </p:txBody>
      </p:sp>
      <p:sp>
        <p:nvSpPr>
          <p:cNvPr id="5" name="Footer Placeholder 4"/>
          <p:cNvSpPr>
            <a:spLocks noGrp="1"/>
          </p:cNvSpPr>
          <p:nvPr>
            <p:ph type="ftr" sz="quarter" idx="11"/>
          </p:nvPr>
        </p:nvSpPr>
        <p:spPr/>
        <p:txBody>
          <a:bodyPr/>
          <a:lstStyle/>
          <a:p>
            <a:r>
              <a:rPr lang="en-US"/>
              <a:t>© World Scout Bureau Inc.</a:t>
            </a:r>
            <a:endParaRPr lang="en-US" dirty="0"/>
          </a:p>
        </p:txBody>
      </p:sp>
      <p:sp>
        <p:nvSpPr>
          <p:cNvPr id="6" name="Slide Number Placeholder 5"/>
          <p:cNvSpPr>
            <a:spLocks noGrp="1"/>
          </p:cNvSpPr>
          <p:nvPr>
            <p:ph type="sldNum" sz="quarter" idx="12"/>
          </p:nvPr>
        </p:nvSpPr>
        <p:spPr/>
        <p:txBody>
          <a:bodyPr/>
          <a:lstStyle/>
          <a:p>
            <a:fld id="{5F702A45-47BF-984A-A12C-FE3DF6400CA5}" type="slidenum">
              <a:rPr lang="en-US" smtClean="0"/>
              <a:pPr/>
              <a:t>‹#›</a:t>
            </a:fld>
            <a:endParaRPr lang="en-US" dirty="0"/>
          </a:p>
        </p:txBody>
      </p:sp>
      <p:sp>
        <p:nvSpPr>
          <p:cNvPr id="11" name="Text Placeholder 2"/>
          <p:cNvSpPr>
            <a:spLocks noGrp="1"/>
          </p:cNvSpPr>
          <p:nvPr>
            <p:ph type="body" idx="1" hasCustomPrompt="1"/>
          </p:nvPr>
        </p:nvSpPr>
        <p:spPr>
          <a:xfrm>
            <a:off x="533400" y="2800350"/>
            <a:ext cx="3124200" cy="584776"/>
          </a:xfrm>
          <a:prstGeom prst="rect">
            <a:avLst/>
          </a:prstGeom>
        </p:spPr>
        <p:txBody>
          <a:bodyPr vert="horz" wrap="square" lIns="91440" tIns="45720" rIns="91440" bIns="45720" rtlCol="0">
            <a:spAutoFit/>
          </a:bodyPr>
          <a:lstStyle>
            <a:lvl1pPr marL="0" indent="0" algn="r" defTabSz="914400" rtl="0" eaLnBrk="1" latinLnBrk="0" hangingPunct="1">
              <a:spcBef>
                <a:spcPts val="0"/>
              </a:spcBef>
              <a:buSzPct val="80000"/>
              <a:buFont typeface="Wingdings" pitchFamily="2" charset="2"/>
              <a:buNone/>
              <a:defRPr sz="1600" b="1" kern="1200">
                <a:solidFill>
                  <a:schemeClr val="tx1">
                    <a:lumMod val="65000"/>
                    <a:lumOff val="35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a:t>Click to edit Master </a:t>
            </a:r>
            <a:br>
              <a:rPr lang="fr-CH" dirty="0"/>
            </a:br>
            <a:r>
              <a:rPr lang="fr-CH" dirty="0"/>
              <a:t>title style</a:t>
            </a:r>
          </a:p>
        </p:txBody>
      </p:sp>
      <p:sp>
        <p:nvSpPr>
          <p:cNvPr id="9" name="Content Placeholder 2"/>
          <p:cNvSpPr>
            <a:spLocks noGrp="1"/>
          </p:cNvSpPr>
          <p:nvPr>
            <p:ph idx="13"/>
          </p:nvPr>
        </p:nvSpPr>
        <p:spPr>
          <a:xfrm>
            <a:off x="3886200" y="1809750"/>
            <a:ext cx="4800600" cy="29718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047750"/>
            <a:ext cx="8305800" cy="609600"/>
          </a:xfrm>
          <a:prstGeom prst="rect">
            <a:avLst/>
          </a:prstGeom>
        </p:spPr>
        <p:txBody>
          <a:bodyPr lIns="0" rIns="0" anchor="t"/>
          <a:lstStyle>
            <a:lvl1pPr algn="l">
              <a:lnSpc>
                <a:spcPct val="100000"/>
              </a:lnSpc>
              <a:defRPr sz="2400" b="1" baseline="0"/>
            </a:lvl1pPr>
          </a:lstStyle>
          <a:p>
            <a:r>
              <a:rPr lang="fr-CH" dirty="0"/>
              <a:t>Click to edit Master title style</a:t>
            </a:r>
            <a:endParaRPr dirty="0"/>
          </a:p>
        </p:txBody>
      </p:sp>
      <p:sp>
        <p:nvSpPr>
          <p:cNvPr id="5" name="Date Placeholder 4"/>
          <p:cNvSpPr>
            <a:spLocks noGrp="1"/>
          </p:cNvSpPr>
          <p:nvPr>
            <p:ph type="dt" sz="half" idx="10"/>
          </p:nvPr>
        </p:nvSpPr>
        <p:spPr/>
        <p:txBody>
          <a:bodyPr/>
          <a:lstStyle/>
          <a:p>
            <a:fld id="{C7C552E3-2BB4-154A-B654-AFA01D184FE8}" type="datetime1">
              <a:rPr lang="en-US" smtClean="0"/>
              <a:pPr/>
              <a:t>8/13/2018</a:t>
            </a:fld>
            <a:endParaRPr lang="en-US"/>
          </a:p>
        </p:txBody>
      </p:sp>
      <p:sp>
        <p:nvSpPr>
          <p:cNvPr id="6" name="Footer Placeholder 5"/>
          <p:cNvSpPr>
            <a:spLocks noGrp="1"/>
          </p:cNvSpPr>
          <p:nvPr>
            <p:ph type="ftr" sz="quarter" idx="11"/>
          </p:nvPr>
        </p:nvSpPr>
        <p:spPr/>
        <p:txBody>
          <a:bodyPr/>
          <a:lstStyle/>
          <a:p>
            <a:r>
              <a:rPr lang="en-US"/>
              <a:t>© World Scout Bureau Inc.</a:t>
            </a:r>
            <a:endParaRPr lang="en-US" dirty="0"/>
          </a:p>
        </p:txBody>
      </p:sp>
      <p:sp>
        <p:nvSpPr>
          <p:cNvPr id="7" name="Slide Number Placeholder 6"/>
          <p:cNvSpPr>
            <a:spLocks noGrp="1"/>
          </p:cNvSpPr>
          <p:nvPr>
            <p:ph type="sldNum" sz="quarter" idx="12"/>
          </p:nvPr>
        </p:nvSpPr>
        <p:spPr/>
        <p:txBody>
          <a:bodyPr/>
          <a:lstStyle/>
          <a:p>
            <a:fld id="{5F702A45-47BF-984A-A12C-FE3DF6400CA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C08E2B-07B6-9B46-A912-72E4A6F39A13}" type="datetime1">
              <a:rPr lang="en-US" smtClean="0"/>
              <a:pPr/>
              <a:t>8/13/2018</a:t>
            </a:fld>
            <a:endParaRPr lang="en-US"/>
          </a:p>
        </p:txBody>
      </p:sp>
      <p:sp>
        <p:nvSpPr>
          <p:cNvPr id="6" name="Footer Placeholder 5"/>
          <p:cNvSpPr>
            <a:spLocks noGrp="1"/>
          </p:cNvSpPr>
          <p:nvPr>
            <p:ph type="ftr" sz="quarter" idx="11"/>
          </p:nvPr>
        </p:nvSpPr>
        <p:spPr/>
        <p:txBody>
          <a:bodyPr/>
          <a:lstStyle/>
          <a:p>
            <a:r>
              <a:rPr lang="en-US"/>
              <a:t>© World Scout Bureau Inc.</a:t>
            </a:r>
            <a:endParaRPr lang="en-US" dirty="0"/>
          </a:p>
        </p:txBody>
      </p:sp>
      <p:sp>
        <p:nvSpPr>
          <p:cNvPr id="7" name="Slide Number Placeholder 6"/>
          <p:cNvSpPr>
            <a:spLocks noGrp="1"/>
          </p:cNvSpPr>
          <p:nvPr>
            <p:ph type="sldNum" sz="quarter" idx="12"/>
          </p:nvPr>
        </p:nvSpPr>
        <p:spPr/>
        <p:txBody>
          <a:bodyPr/>
          <a:lstStyle/>
          <a:p>
            <a:fld id="{5F702A45-47BF-984A-A12C-FE3DF6400CA5}" type="slidenum">
              <a:rPr lang="en-US" smtClean="0"/>
              <a:pPr/>
              <a:t>‹#›</a:t>
            </a:fld>
            <a:endParaRPr lang="en-US" dirty="0"/>
          </a:p>
        </p:txBody>
      </p:sp>
      <p:sp>
        <p:nvSpPr>
          <p:cNvPr id="8" name="Title 1"/>
          <p:cNvSpPr>
            <a:spLocks noGrp="1"/>
          </p:cNvSpPr>
          <p:nvPr>
            <p:ph type="title" hasCustomPrompt="1"/>
          </p:nvPr>
        </p:nvSpPr>
        <p:spPr>
          <a:xfrm>
            <a:off x="4800600" y="1123950"/>
            <a:ext cx="3886200" cy="838200"/>
          </a:xfrm>
          <a:prstGeom prst="rect">
            <a:avLst/>
          </a:prstGeom>
          <a:scene3d>
            <a:camera prst="orthographicFront"/>
            <a:lightRig rig="chilly" dir="t"/>
          </a:scene3d>
          <a:sp3d extrusionH="12700">
            <a:extrusionClr>
              <a:schemeClr val="bg1"/>
            </a:extrusionClr>
          </a:sp3d>
        </p:spPr>
        <p:txBody>
          <a:bodyPr vert="horz" lIns="0" tIns="45720" rIns="0" bIns="45720" rtlCol="0" anchor="t">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a:t>
            </a:r>
            <a:br>
              <a:rPr lang="fr-CH" dirty="0"/>
            </a:br>
            <a:r>
              <a:rPr lang="fr-CH" dirty="0"/>
              <a:t>Master title style</a:t>
            </a:r>
            <a:endParaRPr dirty="0"/>
          </a:p>
        </p:txBody>
      </p:sp>
      <p:sp>
        <p:nvSpPr>
          <p:cNvPr id="11" name="Picture Placeholder 10"/>
          <p:cNvSpPr>
            <a:spLocks noGrp="1"/>
          </p:cNvSpPr>
          <p:nvPr>
            <p:ph type="pic" sz="quarter" idx="13"/>
          </p:nvPr>
        </p:nvSpPr>
        <p:spPr>
          <a:xfrm>
            <a:off x="533400" y="1276350"/>
            <a:ext cx="3962400" cy="28956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ctr" defTabSz="914400" rtl="0" eaLnBrk="1" latinLnBrk="0" hangingPunct="1">
              <a:spcBef>
                <a:spcPts val="2000"/>
              </a:spcBef>
              <a:buSzPct val="80000"/>
              <a:buFont typeface="Wingdings" pitchFamily="2" charset="2"/>
              <a:buNone/>
              <a:defRPr sz="16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
        <p:nvSpPr>
          <p:cNvPr id="9" name="Content Placeholder 2"/>
          <p:cNvSpPr>
            <a:spLocks noGrp="1"/>
          </p:cNvSpPr>
          <p:nvPr>
            <p:ph idx="1"/>
          </p:nvPr>
        </p:nvSpPr>
        <p:spPr>
          <a:xfrm>
            <a:off x="4800600" y="2190750"/>
            <a:ext cx="3886200" cy="2590800"/>
          </a:xfrm>
          <a:prstGeom prst="rect">
            <a:avLst/>
          </a:prstGeom>
        </p:spPr>
        <p:txBody>
          <a:bodyPr lIns="0" tIns="0" rIns="0" bIns="0"/>
          <a:lstStyle>
            <a:lvl1pPr marL="0" indent="-180000">
              <a:lnSpc>
                <a:spcPts val="2200"/>
              </a:lnSpc>
              <a:spcBef>
                <a:spcPts val="0"/>
              </a:spcBef>
              <a:buClr>
                <a:schemeClr val="tx2"/>
              </a:buClr>
              <a:buSzPct val="120000"/>
              <a:buFont typeface="Arial"/>
              <a:buNone/>
              <a:defRPr sz="1600" b="0" baseline="0">
                <a:solidFill>
                  <a:schemeClr val="tx1"/>
                </a:solidFill>
              </a:defRPr>
            </a:lvl1pPr>
            <a:lvl2pPr marL="360000" indent="-180000">
              <a:lnSpc>
                <a:spcPts val="2200"/>
              </a:lnSpc>
              <a:spcBef>
                <a:spcPts val="300"/>
              </a:spcBef>
              <a:buClr>
                <a:schemeClr val="tx2"/>
              </a:buClr>
              <a:buSzPct val="120000"/>
              <a:buFont typeface="Arial"/>
              <a:buChar char="•"/>
              <a:defRPr/>
            </a:lvl2pPr>
            <a:lvl3pPr marL="720000" indent="-180000">
              <a:lnSpc>
                <a:spcPts val="2200"/>
              </a:lnSpc>
              <a:spcBef>
                <a:spcPts val="300"/>
              </a:spcBef>
              <a:buClr>
                <a:schemeClr val="accent3"/>
              </a:buClr>
              <a:buSzPct val="120000"/>
              <a:buFont typeface="Arial"/>
              <a:buChar char="•"/>
              <a:defRPr/>
            </a:lvl3pPr>
            <a:lvl4pPr marL="1080000" indent="-180000">
              <a:lnSpc>
                <a:spcPts val="2200"/>
              </a:lnSpc>
              <a:spcBef>
                <a:spcPts val="300"/>
              </a:spcBef>
              <a:buClr>
                <a:schemeClr val="accent2"/>
              </a:buClr>
              <a:buSzPct val="120000"/>
              <a:buFont typeface="Arial"/>
              <a:buChar char="•"/>
              <a:defRPr/>
            </a:lvl4pPr>
            <a:lvl5pPr marL="1440000" indent="-180000">
              <a:lnSpc>
                <a:spcPts val="2200"/>
              </a:lnSpc>
              <a:spcBef>
                <a:spcPts val="300"/>
              </a:spcBef>
              <a:buClr>
                <a:schemeClr val="accent1"/>
              </a:buClr>
              <a:buSzPct val="120000"/>
              <a:buFont typeface="Arial"/>
              <a:buChar char="•"/>
              <a:defRPr/>
            </a:lvl5pPr>
            <a:lvl6pPr>
              <a:buNone/>
              <a:defRPr/>
            </a:lvl6pPr>
          </a:lstStyle>
          <a:p>
            <a:pPr lvl="0"/>
            <a:r>
              <a:rPr lang="fr-CH" dirty="0"/>
              <a:t>Click to edit Master text style</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EE13CC-06FC-7D42-871B-0440A4F4488E}" type="datetime1">
              <a:rPr lang="en-US" smtClean="0"/>
              <a:pPr/>
              <a:t>8/13/2018</a:t>
            </a:fld>
            <a:endParaRPr lang="en-US"/>
          </a:p>
        </p:txBody>
      </p:sp>
      <p:sp>
        <p:nvSpPr>
          <p:cNvPr id="6" name="Footer Placeholder 5"/>
          <p:cNvSpPr>
            <a:spLocks noGrp="1"/>
          </p:cNvSpPr>
          <p:nvPr>
            <p:ph type="ftr" sz="quarter" idx="11"/>
          </p:nvPr>
        </p:nvSpPr>
        <p:spPr/>
        <p:txBody>
          <a:bodyPr/>
          <a:lstStyle/>
          <a:p>
            <a:r>
              <a:rPr lang="en-US"/>
              <a:t>© World Scout Bureau Inc.</a:t>
            </a:r>
            <a:endParaRPr lang="en-US" dirty="0"/>
          </a:p>
        </p:txBody>
      </p:sp>
      <p:sp>
        <p:nvSpPr>
          <p:cNvPr id="7" name="Slide Number Placeholder 6"/>
          <p:cNvSpPr>
            <a:spLocks noGrp="1"/>
          </p:cNvSpPr>
          <p:nvPr>
            <p:ph type="sldNum" sz="quarter" idx="12"/>
          </p:nvPr>
        </p:nvSpPr>
        <p:spPr/>
        <p:txBody>
          <a:bodyPr/>
          <a:lstStyle/>
          <a:p>
            <a:fld id="{5F702A45-47BF-984A-A12C-FE3DF6400CA5}" type="slidenum">
              <a:rPr lang="en-US" smtClean="0"/>
              <a:pPr/>
              <a:t>‹#›</a:t>
            </a:fld>
            <a:endParaRPr lang="en-US" dirty="0"/>
          </a:p>
        </p:txBody>
      </p:sp>
      <p:sp>
        <p:nvSpPr>
          <p:cNvPr id="8" name="Title 1"/>
          <p:cNvSpPr>
            <a:spLocks noGrp="1"/>
          </p:cNvSpPr>
          <p:nvPr>
            <p:ph type="title" hasCustomPrompt="1"/>
          </p:nvPr>
        </p:nvSpPr>
        <p:spPr>
          <a:xfrm>
            <a:off x="4800600" y="1123950"/>
            <a:ext cx="3886200" cy="838200"/>
          </a:xfrm>
          <a:prstGeom prst="rect">
            <a:avLst/>
          </a:prstGeom>
          <a:scene3d>
            <a:camera prst="orthographicFront"/>
            <a:lightRig rig="chilly" dir="t"/>
          </a:scene3d>
          <a:sp3d extrusionH="12700">
            <a:extrusionClr>
              <a:schemeClr val="bg1"/>
            </a:extrusionClr>
          </a:sp3d>
        </p:spPr>
        <p:txBody>
          <a:bodyPr vert="horz" lIns="0" tIns="45720" rIns="0" bIns="45720" rtlCol="0" anchor="t">
            <a:noAutofit/>
            <a:sp3d extrusionH="12700">
              <a:extrusionClr>
                <a:schemeClr val="bg1"/>
              </a:extrusionClr>
            </a:sp3d>
          </a:bodyPr>
          <a:lstStyle>
            <a:lvl1pPr algn="l" defTabSz="914400" rtl="0" eaLnBrk="1" latinLnBrk="0" hangingPunct="1">
              <a:lnSpc>
                <a:spcPct val="100000"/>
              </a:lnSpc>
              <a:spcBef>
                <a:spcPct val="0"/>
              </a:spcBef>
              <a:spcAft>
                <a:spcPts val="0"/>
              </a:spcAft>
              <a:buNone/>
              <a:defRPr sz="2400" b="1" kern="1200" baseline="0">
                <a:solidFill>
                  <a:schemeClr val="tx2"/>
                </a:solidFill>
                <a:effectLst/>
                <a:latin typeface="+mj-lt"/>
                <a:ea typeface="+mj-ea"/>
                <a:cs typeface="+mj-cs"/>
              </a:defRPr>
            </a:lvl1pPr>
          </a:lstStyle>
          <a:p>
            <a:r>
              <a:rPr lang="fr-CH" dirty="0"/>
              <a:t>Click to edit</a:t>
            </a:r>
            <a:br>
              <a:rPr lang="fr-CH" dirty="0"/>
            </a:br>
            <a:r>
              <a:rPr lang="fr-CH" dirty="0"/>
              <a:t>Master title style</a:t>
            </a:r>
            <a:endParaRPr dirty="0"/>
          </a:p>
        </p:txBody>
      </p:sp>
      <p:sp>
        <p:nvSpPr>
          <p:cNvPr id="9" name="Text Placeholder 3"/>
          <p:cNvSpPr>
            <a:spLocks noGrp="1"/>
          </p:cNvSpPr>
          <p:nvPr>
            <p:ph type="body" sz="half" idx="2" hasCustomPrompt="1"/>
          </p:nvPr>
        </p:nvSpPr>
        <p:spPr>
          <a:xfrm>
            <a:off x="4800600" y="2190750"/>
            <a:ext cx="3886199" cy="2286000"/>
          </a:xfrm>
          <a:prstGeom prst="rect">
            <a:avLst/>
          </a:prstGeom>
          <a:effectLst/>
        </p:spPr>
        <p:txBody>
          <a:bodyPr vert="horz" lIns="0" tIns="45720" rIns="0" bIns="45720" rtlCol="0">
            <a:normAutofit/>
            <a:scene3d>
              <a:camera prst="orthographicFront"/>
              <a:lightRig rig="chilly" dir="t"/>
            </a:scene3d>
            <a:sp3d extrusionH="6350">
              <a:extrusionClr>
                <a:schemeClr val="bg1"/>
              </a:extrusionClr>
            </a:sp3d>
          </a:bodyPr>
          <a:lstStyle>
            <a:lvl1pPr marL="0" indent="0" algn="l" defTabSz="914400" rtl="0" eaLnBrk="1" latinLnBrk="0" hangingPunct="1">
              <a:lnSpc>
                <a:spcPct val="110000"/>
              </a:lnSpc>
              <a:spcBef>
                <a:spcPts val="2000"/>
              </a:spcBef>
              <a:buSzPct val="80000"/>
              <a:buFont typeface="Wingdings" pitchFamily="2" charset="2"/>
              <a:buNone/>
              <a:defRPr sz="160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fr-CH" dirty="0"/>
              <a:t>Click to edit Master </a:t>
            </a:r>
            <a:br>
              <a:rPr lang="fr-CH" dirty="0"/>
            </a:br>
            <a:r>
              <a:rPr lang="fr-CH" dirty="0"/>
              <a:t>title style</a:t>
            </a:r>
          </a:p>
        </p:txBody>
      </p:sp>
      <p:sp>
        <p:nvSpPr>
          <p:cNvPr id="11" name="Picture Placeholder 10"/>
          <p:cNvSpPr>
            <a:spLocks noGrp="1"/>
          </p:cNvSpPr>
          <p:nvPr>
            <p:ph type="pic" sz="quarter" idx="13"/>
          </p:nvPr>
        </p:nvSpPr>
        <p:spPr>
          <a:xfrm>
            <a:off x="533400" y="1276350"/>
            <a:ext cx="3962400" cy="2895600"/>
          </a:xfrm>
          <a:prstGeom prst="roundRect">
            <a:avLst>
              <a:gd name="adj" fmla="val 4391"/>
            </a:avLst>
          </a:prstGeom>
          <a:noFill/>
          <a:ln w="44450">
            <a:solidFill>
              <a:schemeClr val="tx1">
                <a:lumMod val="50000"/>
                <a:lumOff val="50000"/>
              </a:schemeClr>
            </a:solidFill>
          </a:ln>
          <a:effectLst>
            <a:reflection stA="25000" endPos="25000" dir="5400000" sy="-100000" algn="bl" rotWithShape="0"/>
          </a:effectLst>
        </p:spPr>
        <p:style>
          <a:lnRef idx="1">
            <a:schemeClr val="accent1"/>
          </a:lnRef>
          <a:fillRef idx="2">
            <a:schemeClr val="accent1"/>
          </a:fillRef>
          <a:effectRef idx="1">
            <a:schemeClr val="accent1"/>
          </a:effectRef>
          <a:fontRef idx="none"/>
        </p:style>
        <p:txBody>
          <a:bodyPr vert="horz" lIns="91440" tIns="45720" rIns="91440" bIns="45720" rtlCol="0" anchor="b">
            <a:noAutofit/>
            <a:scene3d>
              <a:camera prst="orthographicFront"/>
              <a:lightRig rig="chilly" dir="t"/>
            </a:scene3d>
            <a:sp3d extrusionH="6350">
              <a:bevelT w="19050" h="12700" prst="softRound"/>
              <a:extrusionClr>
                <a:schemeClr val="bg1"/>
              </a:extrusionClr>
            </a:sp3d>
          </a:bodyPr>
          <a:lstStyle>
            <a:lvl1pPr marL="342900" indent="-342900" algn="ctr" defTabSz="914400" rtl="0" eaLnBrk="1" latinLnBrk="0" hangingPunct="1">
              <a:spcBef>
                <a:spcPts val="2000"/>
              </a:spcBef>
              <a:buSzPct val="80000"/>
              <a:buFont typeface="Wingdings" pitchFamily="2" charset="2"/>
              <a:buNone/>
              <a:defRPr sz="16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fr-CH" dirty="0"/>
              <a:t>Click icon to add picture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2">
                <a:tint val="10000"/>
                <a:alpha val="80000"/>
                <a:satMod val="30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7" name="Rectangle 97"/>
          <p:cNvSpPr>
            <a:spLocks noChangeArrowheads="1"/>
          </p:cNvSpPr>
          <p:nvPr userDrawn="1"/>
        </p:nvSpPr>
        <p:spPr bwMode="auto">
          <a:xfrm>
            <a:off x="0" y="4939258"/>
            <a:ext cx="9144000" cy="204243"/>
          </a:xfrm>
          <a:prstGeom prst="rect">
            <a:avLst/>
          </a:prstGeom>
          <a:solidFill>
            <a:srgbClr val="4E0E8C"/>
          </a:solidFill>
          <a:ln w="9525">
            <a:noFill/>
            <a:miter lim="800000"/>
            <a:headEnd/>
            <a:tailEnd/>
          </a:ln>
        </p:spPr>
        <p:txBody>
          <a:bodyPr wrap="none" anchor="ctr">
            <a:prstTxWarp prst="textNoShape">
              <a:avLst/>
            </a:prstTxWarp>
          </a:bodyPr>
          <a:lstStyle/>
          <a:p>
            <a:endParaRPr lang="en-US" sz="800"/>
          </a:p>
        </p:txBody>
      </p:sp>
      <p:sp>
        <p:nvSpPr>
          <p:cNvPr id="4" name="Date Placeholder 3"/>
          <p:cNvSpPr>
            <a:spLocks noGrp="1"/>
          </p:cNvSpPr>
          <p:nvPr>
            <p:ph type="dt" sz="half" idx="2"/>
          </p:nvPr>
        </p:nvSpPr>
        <p:spPr>
          <a:xfrm>
            <a:off x="457200" y="4933950"/>
            <a:ext cx="2133600" cy="208430"/>
          </a:xfrm>
          <a:prstGeom prst="rect">
            <a:avLst/>
          </a:prstGeom>
        </p:spPr>
        <p:txBody>
          <a:bodyPr vert="horz" lIns="91440" tIns="45720" rIns="91440" bIns="45720" rtlCol="0" anchor="ctr"/>
          <a:lstStyle>
            <a:lvl1pPr marL="0" algn="l" defTabSz="914400" rtl="0" eaLnBrk="1" latinLnBrk="0" hangingPunct="1">
              <a:defRPr sz="700" b="0" kern="1200">
                <a:solidFill>
                  <a:schemeClr val="bg1"/>
                </a:solidFill>
                <a:latin typeface="+mn-lt"/>
                <a:ea typeface="+mn-ea"/>
                <a:cs typeface="+mn-cs"/>
              </a:defRPr>
            </a:lvl1pPr>
          </a:lstStyle>
          <a:p>
            <a:fld id="{E503DB75-C85A-6145-A5A9-63D324C9090B}" type="datetime1">
              <a:rPr lang="en-US" smtClean="0"/>
              <a:pPr/>
              <a:t>8/13/2018</a:t>
            </a:fld>
            <a:endParaRPr lang="en-US" dirty="0"/>
          </a:p>
        </p:txBody>
      </p:sp>
      <p:sp>
        <p:nvSpPr>
          <p:cNvPr id="5" name="Footer Placeholder 4"/>
          <p:cNvSpPr>
            <a:spLocks noGrp="1"/>
          </p:cNvSpPr>
          <p:nvPr>
            <p:ph type="ftr" sz="quarter" idx="3"/>
          </p:nvPr>
        </p:nvSpPr>
        <p:spPr>
          <a:xfrm>
            <a:off x="3886200" y="4932828"/>
            <a:ext cx="1905000" cy="209552"/>
          </a:xfrm>
          <a:prstGeom prst="rect">
            <a:avLst/>
          </a:prstGeom>
        </p:spPr>
        <p:txBody>
          <a:bodyPr vert="horz" wrap="square" lIns="0" tIns="45720" rIns="0" bIns="45720" rtlCol="0" anchor="ctr">
            <a:noAutofit/>
          </a:bodyPr>
          <a:lstStyle>
            <a:lvl1pPr marL="0" indent="0" algn="ctr" defTabSz="914400" rtl="0" eaLnBrk="1" latinLnBrk="0" hangingPunct="1">
              <a:spcBef>
                <a:spcPts val="0"/>
              </a:spcBef>
              <a:spcAft>
                <a:spcPts val="0"/>
              </a:spcAft>
              <a:defRPr sz="700" b="0" strike="noStrike" kern="100" cap="none" spc="100">
                <a:solidFill>
                  <a:schemeClr val="bg1"/>
                </a:solidFill>
                <a:latin typeface="+mn-lt"/>
                <a:ea typeface="+mn-ea"/>
                <a:cs typeface="+mn-cs"/>
              </a:defRPr>
            </a:lvl1pPr>
          </a:lstStyle>
          <a:p>
            <a:r>
              <a:rPr lang="en-US" dirty="0"/>
              <a:t>© World Scout Bureau Inc.</a:t>
            </a:r>
          </a:p>
        </p:txBody>
      </p:sp>
      <p:sp>
        <p:nvSpPr>
          <p:cNvPr id="6" name="Slide Number Placeholder 5"/>
          <p:cNvSpPr>
            <a:spLocks noGrp="1"/>
          </p:cNvSpPr>
          <p:nvPr>
            <p:ph type="sldNum" sz="quarter" idx="4"/>
          </p:nvPr>
        </p:nvSpPr>
        <p:spPr>
          <a:xfrm>
            <a:off x="6553200" y="4933950"/>
            <a:ext cx="2133600" cy="208430"/>
          </a:xfrm>
          <a:prstGeom prst="rect">
            <a:avLst/>
          </a:prstGeom>
        </p:spPr>
        <p:txBody>
          <a:bodyPr vert="horz" lIns="91440" tIns="45720" rIns="91440" bIns="45720" rtlCol="0" anchor="ctr"/>
          <a:lstStyle>
            <a:lvl1pPr marL="0" algn="r" defTabSz="914400" rtl="0" eaLnBrk="1" latinLnBrk="0" hangingPunct="1">
              <a:defRPr sz="700" b="0" kern="1200">
                <a:solidFill>
                  <a:schemeClr val="bg1"/>
                </a:solidFill>
                <a:latin typeface="+mn-lt"/>
                <a:ea typeface="+mn-ea"/>
                <a:cs typeface="+mn-cs"/>
              </a:defRPr>
            </a:lvl1pPr>
          </a:lstStyle>
          <a:p>
            <a:fld id="{5F702A45-47BF-984A-A12C-FE3DF6400CA5}" type="slidenum">
              <a:rPr lang="en-US" smtClean="0"/>
              <a:pPr/>
              <a:t>‹#›</a:t>
            </a:fld>
            <a:endParaRPr lang="en-US" dirty="0"/>
          </a:p>
        </p:txBody>
      </p:sp>
      <p:pic>
        <p:nvPicPr>
          <p:cNvPr id="11" name="Picture 2"/>
          <p:cNvPicPr>
            <a:picLocks noChangeAspect="1" noChangeArrowheads="1"/>
          </p:cNvPicPr>
          <p:nvPr userDrawn="1"/>
        </p:nvPicPr>
        <p:blipFill>
          <a:blip r:embed="rId16">
            <a:alphaModFix/>
          </a:blip>
          <a:srcRect/>
          <a:stretch>
            <a:fillRect/>
          </a:stretch>
        </p:blipFill>
        <p:spPr bwMode="auto">
          <a:xfrm>
            <a:off x="6934200" y="114838"/>
            <a:ext cx="1998663" cy="628112"/>
          </a:xfrm>
          <a:prstGeom prst="rect">
            <a:avLst/>
          </a:prstGeom>
          <a:noFill/>
          <a:ln w="9525">
            <a:noFill/>
            <a:miter lim="800000"/>
            <a:headEnd/>
            <a:tailEnd/>
          </a:ln>
          <a:effectLst/>
        </p:spPr>
      </p:pic>
      <p:pic>
        <p:nvPicPr>
          <p:cNvPr id="9" name="Picture 8" descr="TOP MASTER PPT WSB2012_gen_EN.png"/>
          <p:cNvPicPr>
            <a:picLocks noChangeAspect="1"/>
          </p:cNvPicPr>
          <p:nvPr userDrawn="1"/>
        </p:nvPicPr>
        <p:blipFill>
          <a:blip r:embed="rId17"/>
          <a:stretch>
            <a:fillRect/>
          </a:stretch>
        </p:blipFill>
        <p:spPr>
          <a:xfrm>
            <a:off x="0" y="0"/>
            <a:ext cx="9144000" cy="728663"/>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59" r:id="rId2"/>
    <p:sldLayoutId id="2147483763" r:id="rId3"/>
    <p:sldLayoutId id="2147483743" r:id="rId4"/>
    <p:sldLayoutId id="2147483748" r:id="rId5"/>
    <p:sldLayoutId id="2147483760" r:id="rId6"/>
    <p:sldLayoutId id="2147483750" r:id="rId7"/>
    <p:sldLayoutId id="2147483751" r:id="rId8"/>
    <p:sldLayoutId id="2147483762" r:id="rId9"/>
    <p:sldLayoutId id="2147483761" r:id="rId10"/>
    <p:sldLayoutId id="2147483757" r:id="rId11"/>
    <p:sldLayoutId id="2147483742" r:id="rId12"/>
    <p:sldLayoutId id="2147483749" r:id="rId13"/>
    <p:sldLayoutId id="2147483758" r:id="rId14"/>
  </p:sldLayoutIdLst>
  <p:hf hdr="0" dt="0"/>
  <p:txStyles>
    <p:titleStyle>
      <a:lvl1pPr algn="l" defTabSz="914400" rtl="0" eaLnBrk="1" latinLnBrk="0" hangingPunct="1">
        <a:lnSpc>
          <a:spcPct val="100000"/>
        </a:lnSpc>
        <a:spcBef>
          <a:spcPct val="0"/>
        </a:spcBef>
        <a:spcAft>
          <a:spcPts val="1800"/>
        </a:spcAft>
        <a:buNone/>
        <a:defRPr sz="2400" b="1" kern="1200" baseline="0">
          <a:solidFill>
            <a:schemeClr val="tx2"/>
          </a:soli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1600" b="1" kern="1200" cap="none">
          <a:solidFill>
            <a:schemeClr val="tx1">
              <a:lumMod val="75000"/>
              <a:lumOff val="25000"/>
            </a:schemeClr>
          </a:soli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339080" y="915566"/>
            <a:ext cx="8347720" cy="1143372"/>
          </a:xfrm>
        </p:spPr>
        <p:txBody>
          <a:bodyPr/>
          <a:lstStyle/>
          <a:p>
            <a:r>
              <a:rPr lang="ar-EG" sz="3000" dirty="0">
                <a:solidFill>
                  <a:srgbClr val="4E0E8C"/>
                </a:solidFill>
                <a:latin typeface="Calibri"/>
                <a:cs typeface="Calibri"/>
              </a:rPr>
              <a:t>أداة تقييم الدعم العالمي</a:t>
            </a:r>
            <a:br>
              <a:rPr lang="en-US" sz="3000" dirty="0">
                <a:solidFill>
                  <a:srgbClr val="4E0E8C"/>
                </a:solidFill>
                <a:latin typeface="Calibri"/>
                <a:cs typeface="Calibri"/>
              </a:rPr>
            </a:br>
            <a:r>
              <a:rPr lang="ar-EG" sz="3000" b="0" dirty="0">
                <a:solidFill>
                  <a:srgbClr val="4E0E8C"/>
                </a:solidFill>
                <a:latin typeface="Calibri"/>
                <a:cs typeface="Calibri"/>
              </a:rPr>
              <a:t>أمثلة للمستندات المقرر تقديمها كأدلة</a:t>
            </a:r>
            <a:endParaRPr lang="en-US" sz="2400" b="0" dirty="0">
              <a:solidFill>
                <a:schemeClr val="tx1"/>
              </a:solidFill>
              <a:latin typeface="Calibri"/>
              <a:cs typeface="Calibri"/>
            </a:endParaRPr>
          </a:p>
        </p:txBody>
      </p:sp>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1</a:t>
            </a:fld>
            <a:endParaRPr lang="en-US" dirty="0"/>
          </a:p>
        </p:txBody>
      </p:sp>
      <p:sp>
        <p:nvSpPr>
          <p:cNvPr id="2" name="TextBox 1"/>
          <p:cNvSpPr txBox="1"/>
          <p:nvPr/>
        </p:nvSpPr>
        <p:spPr>
          <a:xfrm>
            <a:off x="313379" y="2355726"/>
            <a:ext cx="8435085" cy="2369880"/>
          </a:xfrm>
          <a:prstGeom prst="rect">
            <a:avLst/>
          </a:prstGeom>
          <a:noFill/>
        </p:spPr>
        <p:txBody>
          <a:bodyPr wrap="square" rtlCol="0">
            <a:spAutoFit/>
          </a:bodyPr>
          <a:lstStyle/>
          <a:p>
            <a:pPr algn="just" rtl="1"/>
            <a:r>
              <a:rPr lang="ar-EG" sz="1600" dirty="0">
                <a:latin typeface="Calibri"/>
                <a:cs typeface="Calibri"/>
              </a:rPr>
              <a:t>يقدم هذا العرض لمحة عامة على أمثلة للمستندات التي يمكن تقديمها كأدلة على كل بعد من أبعاد أداة تقييم الدعم العالمي. وحيث أن كل جمعية كشفية وطنية تختلف عن الأخرى، يمكن طلب وتقديم المستندات بطرق مختلفة. وبالتالي، </a:t>
            </a:r>
            <a:r>
              <a:rPr lang="ar-EG" sz="1600" b="1" u="sng" dirty="0">
                <a:latin typeface="Calibri"/>
                <a:cs typeface="Calibri"/>
              </a:rPr>
              <a:t>لا</a:t>
            </a:r>
            <a:r>
              <a:rPr lang="ar-EG" sz="1600" dirty="0">
                <a:latin typeface="Calibri"/>
                <a:cs typeface="Calibri"/>
              </a:rPr>
              <a:t> يجب اعتبار القائمة المقترحة بالأمثلة على أنها حصرية ومقيدة.</a:t>
            </a:r>
            <a:r>
              <a:rPr lang="en-US" sz="1600" dirty="0">
                <a:latin typeface="Calibri"/>
                <a:cs typeface="Calibri"/>
              </a:rPr>
              <a:t> </a:t>
            </a:r>
          </a:p>
          <a:p>
            <a:endParaRPr lang="en-US" sz="1000" dirty="0">
              <a:latin typeface="Calibri"/>
              <a:cs typeface="Calibri"/>
            </a:endParaRPr>
          </a:p>
          <a:p>
            <a:pPr lvl="0" algn="just" rtl="1"/>
            <a:r>
              <a:rPr lang="ar-EG" sz="1600" dirty="0">
                <a:latin typeface="Calibri"/>
                <a:cs typeface="Calibri"/>
              </a:rPr>
              <a:t>يمكن أن تكون مصادر المعلومات، التي يمكن عرضها كأدلة، في شكل </a:t>
            </a:r>
            <a:r>
              <a:rPr lang="ar-EG" sz="1600" b="1" dirty="0">
                <a:latin typeface="Calibri"/>
                <a:cs typeface="Calibri"/>
              </a:rPr>
              <a:t>سياسات وإجراءات ونظم وتقارير وسجلات ومراسلات وقواعد ولوائح وتوجيهات إرشادية ومراجع عمل ومخططات تنظيمية ومواد التأسيس وقوائم الفحص والقوائم الموثقة وشروط التكليفات ودفاتر السجلات والنماذج والتقييمات والبيانات</a:t>
            </a:r>
            <a:r>
              <a:rPr lang="ar-EG" sz="1600" dirty="0">
                <a:latin typeface="Calibri"/>
                <a:cs typeface="Calibri"/>
              </a:rPr>
              <a:t> ..... إلى آخر ذلك من المصادر المتعددة للمعلومات.</a:t>
            </a:r>
          </a:p>
          <a:p>
            <a:pPr lvl="0" algn="just" rtl="1"/>
            <a:endParaRPr lang="ar-EG" sz="1600" dirty="0">
              <a:latin typeface="Calibri"/>
              <a:cs typeface="Calibri"/>
            </a:endParaRPr>
          </a:p>
          <a:p>
            <a:pPr lvl="0" algn="just" rtl="1"/>
            <a:r>
              <a:rPr lang="ar-EG" sz="1600" dirty="0">
                <a:latin typeface="Calibri"/>
                <a:cs typeface="Calibri"/>
              </a:rPr>
              <a:t>نستعرض فيما يلى هذه الأمثلة بالإضافة إلى المستندات الاسترشادية الأخري إذا كانت منطبقة على الأمر. </a:t>
            </a:r>
            <a:endParaRPr lang="en-US" sz="1600" dirty="0">
              <a:latin typeface="Calibri"/>
              <a:cs typeface="Calibri"/>
            </a:endParaRPr>
          </a:p>
          <a:p>
            <a:pPr lvl="0"/>
            <a:endParaRPr lang="en-US" sz="1000" b="1" dirty="0">
              <a:latin typeface="Calibri"/>
              <a:cs typeface="Calibri"/>
            </a:endParaRPr>
          </a:p>
        </p:txBody>
      </p:sp>
    </p:spTree>
    <p:extLst>
      <p:ext uri="{BB962C8B-B14F-4D97-AF65-F5344CB8AC3E}">
        <p14:creationId xmlns:p14="http://schemas.microsoft.com/office/powerpoint/2010/main" val="2929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10</a:t>
            </a:fld>
            <a:endParaRPr lang="en-US" dirty="0"/>
          </a:p>
        </p:txBody>
      </p:sp>
      <p:sp>
        <p:nvSpPr>
          <p:cNvPr id="9" name="Rectangle 8"/>
          <p:cNvSpPr/>
          <p:nvPr/>
        </p:nvSpPr>
        <p:spPr>
          <a:xfrm>
            <a:off x="4651660" y="2038815"/>
            <a:ext cx="4176464" cy="2620974"/>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يعبر هذا البعد رقم (9) عن حاجة الجمعيات التي لا تستهدف الربح بصفة عامة إلى بذل الجهود من أجل الحفاظ على المستويات الحالية بشأن تقديم خدمات مميزة وجذب تمويل مناسب. ومن المتوقع أن تقوم هذه الجمعيات الكشفية الوطنية التي تهدف إلى تحقيق النمو بعدة أعمال استباقية ومبتكرة  (وإلا سوف تؤدى المنافسة إلى فقدانها لحصتها السوقية). هناك عدة عوامل تؤثر على قدرة الجمعية غير الهادفة للربح على تحقيق النمو وهي: الاستعداد للنمو وإظهار نتائج جيدة والتسويق لمانحين معينين والاستفادة من وقت ومهارات وموارد أعضاء مجلس الإدارة.</a:t>
            </a:r>
            <a:endParaRPr lang="en-US" sz="1300" dirty="0">
              <a:solidFill>
                <a:schemeClr val="tx1">
                  <a:lumMod val="85000"/>
                  <a:lumOff val="15000"/>
                </a:schemeClr>
              </a:solidFill>
              <a:latin typeface="Calibri"/>
              <a:cs typeface="Calibri"/>
            </a:endParaRPr>
          </a:p>
        </p:txBody>
      </p:sp>
      <p:sp>
        <p:nvSpPr>
          <p:cNvPr id="3" name="AutoShape 1"/>
          <p:cNvSpPr>
            <a:spLocks noChangeArrowheads="1"/>
          </p:cNvSpPr>
          <p:nvPr/>
        </p:nvSpPr>
        <p:spPr bwMode="auto">
          <a:xfrm>
            <a:off x="585925" y="3337480"/>
            <a:ext cx="1418170" cy="36036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سياسة التنوع</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6" name="AutoShape 2"/>
          <p:cNvSpPr>
            <a:spLocks noChangeArrowheads="1"/>
          </p:cNvSpPr>
          <p:nvPr/>
        </p:nvSpPr>
        <p:spPr bwMode="auto">
          <a:xfrm>
            <a:off x="574187" y="2434813"/>
            <a:ext cx="3521755" cy="32385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نظام تسجيل العضوية</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 name="AutoShape 3"/>
          <p:cNvSpPr>
            <a:spLocks noChangeArrowheads="1"/>
          </p:cNvSpPr>
          <p:nvPr/>
        </p:nvSpPr>
        <p:spPr bwMode="auto">
          <a:xfrm>
            <a:off x="2060034" y="2873320"/>
            <a:ext cx="2026960" cy="36036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سياسة جذب الموارد المالية</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8" name="AutoShape 4"/>
          <p:cNvSpPr>
            <a:spLocks noChangeArrowheads="1"/>
          </p:cNvSpPr>
          <p:nvPr/>
        </p:nvSpPr>
        <p:spPr bwMode="auto">
          <a:xfrm>
            <a:off x="585925" y="2873320"/>
            <a:ext cx="1413483" cy="36036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استراتيجية النمو</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0" name="AutoShape 4"/>
          <p:cNvSpPr>
            <a:spLocks noChangeArrowheads="1"/>
          </p:cNvSpPr>
          <p:nvPr/>
        </p:nvSpPr>
        <p:spPr bwMode="auto">
          <a:xfrm>
            <a:off x="2060034" y="3337480"/>
            <a:ext cx="2026959"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استراتيجية الاتصالات / العلامة الكشفية</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AutoShape 4"/>
          <p:cNvSpPr>
            <a:spLocks noChangeArrowheads="1"/>
          </p:cNvSpPr>
          <p:nvPr/>
        </p:nvSpPr>
        <p:spPr bwMode="auto">
          <a:xfrm>
            <a:off x="574188" y="3799188"/>
            <a:ext cx="3517069" cy="54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الملصقات والمطبوعات والمنشورات والمجلات </a:t>
            </a:r>
          </a:p>
          <a:p>
            <a:pPr marL="0" marR="0" lvl="0" indent="0" algn="ctr" defTabSz="914400" rtl="0" eaLnBrk="1" fontAlgn="base" latinLnBrk="0" hangingPunct="1">
              <a:lnSpc>
                <a:spcPct val="100000"/>
              </a:lnSpc>
              <a:spcBef>
                <a:spcPct val="0"/>
              </a:spcBef>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الترويجية والمواقع الالكترونية والملصقات </a:t>
            </a:r>
          </a:p>
          <a:p>
            <a:pPr marL="0" marR="0" lvl="0" indent="0" algn="ctr" defTabSz="914400" rtl="0" eaLnBrk="1" fontAlgn="base" latinLnBrk="0" hangingPunct="1">
              <a:lnSpc>
                <a:spcPct val="100000"/>
              </a:lnSpc>
              <a:spcBef>
                <a:spcPct val="0"/>
              </a:spcBef>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على وسائل التواصل الاجتماعي</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4" name="Rectangle 13"/>
          <p:cNvSpPr/>
          <p:nvPr/>
        </p:nvSpPr>
        <p:spPr>
          <a:xfrm>
            <a:off x="574189" y="2041041"/>
            <a:ext cx="3521754" cy="292388"/>
          </a:xfrm>
          <a:prstGeom prst="rect">
            <a:avLst/>
          </a:prstGeom>
        </p:spPr>
        <p:txBody>
          <a:bodyPr wrap="square">
            <a:spAutoFit/>
          </a:bodyPr>
          <a:lstStyle/>
          <a:p>
            <a:pPr algn="ctr" rtl="1"/>
            <a:r>
              <a:rPr lang="ar-EG" sz="1300" b="1" dirty="0">
                <a:solidFill>
                  <a:srgbClr val="262626"/>
                </a:solidFill>
                <a:latin typeface="Calibri"/>
                <a:cs typeface="Calibri"/>
              </a:rPr>
              <a:t>أمثلة للمستندات المقرر تقديمها كأدلة</a:t>
            </a:r>
            <a:endParaRPr lang="en-US" sz="1300" b="1" dirty="0">
              <a:solidFill>
                <a:srgbClr val="262626"/>
              </a:solidFill>
              <a:latin typeface="Calibri"/>
              <a:cs typeface="Calibri"/>
            </a:endParaRPr>
          </a:p>
        </p:txBody>
      </p:sp>
      <p:grpSp>
        <p:nvGrpSpPr>
          <p:cNvPr id="12" name="Group 11"/>
          <p:cNvGrpSpPr/>
          <p:nvPr/>
        </p:nvGrpSpPr>
        <p:grpSpPr>
          <a:xfrm>
            <a:off x="6861398" y="1043990"/>
            <a:ext cx="1958714" cy="1023704"/>
            <a:chOff x="6861398" y="909896"/>
            <a:chExt cx="1958714" cy="1023704"/>
          </a:xfrm>
        </p:grpSpPr>
        <p:pic>
          <p:nvPicPr>
            <p:cNvPr id="2" name="Picture 1" descr="9. GROWTH Color_pos.png"/>
            <p:cNvPicPr>
              <a:picLocks noChangeAspect="1"/>
            </p:cNvPicPr>
            <p:nvPr/>
          </p:nvPicPr>
          <p:blipFill rotWithShape="1">
            <a:blip r:embed="rId3">
              <a:extLst>
                <a:ext uri="{28A0092B-C50C-407E-A947-70E740481C1C}">
                  <a14:useLocalDpi xmlns:a14="http://schemas.microsoft.com/office/drawing/2010/main" val="0"/>
                </a:ext>
              </a:extLst>
            </a:blip>
            <a:srcRect r="71119"/>
            <a:stretch/>
          </p:blipFill>
          <p:spPr>
            <a:xfrm>
              <a:off x="7884368" y="909896"/>
              <a:ext cx="935744" cy="1023704"/>
            </a:xfrm>
            <a:prstGeom prst="rect">
              <a:avLst/>
            </a:prstGeom>
          </p:spPr>
        </p:pic>
        <p:sp>
          <p:nvSpPr>
            <p:cNvPr id="15" name="Rectangle 14"/>
            <p:cNvSpPr/>
            <p:nvPr/>
          </p:nvSpPr>
          <p:spPr>
            <a:xfrm>
              <a:off x="6861398" y="1122174"/>
              <a:ext cx="1166986" cy="546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ts val="1800"/>
                </a:lnSpc>
              </a:pPr>
              <a:r>
                <a:rPr lang="ar-EG" sz="1050" b="1" dirty="0">
                  <a:solidFill>
                    <a:schemeClr val="tx1"/>
                  </a:solidFill>
                </a:rPr>
                <a:t>إمكانيات النمو</a:t>
              </a:r>
            </a:p>
          </p:txBody>
        </p:sp>
      </p:grpSp>
    </p:spTree>
    <p:extLst>
      <p:ext uri="{BB962C8B-B14F-4D97-AF65-F5344CB8AC3E}">
        <p14:creationId xmlns:p14="http://schemas.microsoft.com/office/powerpoint/2010/main" val="63428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11</a:t>
            </a:fld>
            <a:endParaRPr lang="en-US" dirty="0"/>
          </a:p>
        </p:txBody>
      </p:sp>
      <p:sp>
        <p:nvSpPr>
          <p:cNvPr id="12" name="Rectangle 11"/>
          <p:cNvSpPr/>
          <p:nvPr/>
        </p:nvSpPr>
        <p:spPr>
          <a:xfrm>
            <a:off x="4536976" y="2091705"/>
            <a:ext cx="4032448" cy="1979773"/>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يركز هذا البعد الأخير رقم (10) على التحسين المستمر والدائم للجمعية الكشفية الوطنية. وينبغي أن تخضع كل الجمعيات الكشفية الوطنية لعملية مراجعة لأنظمتها الإدارية والإعلان عن النتائج التي تتوصل إليها المراجعة لكل الأطراف المعنية مع تنفيذ الإجراءات التصحيحية والوقائية اللازمة وأخيراً استخلاص الدروس المستفادة حيث يمثل ذلك مطلب اساسياً تجاه التحسين المستمر للجمعية الكشفية الوطنية.</a:t>
            </a:r>
          </a:p>
        </p:txBody>
      </p:sp>
      <p:sp>
        <p:nvSpPr>
          <p:cNvPr id="13" name="Rectangle 12"/>
          <p:cNvSpPr/>
          <p:nvPr/>
        </p:nvSpPr>
        <p:spPr>
          <a:xfrm>
            <a:off x="521686" y="2064297"/>
            <a:ext cx="3678391" cy="292388"/>
          </a:xfrm>
          <a:prstGeom prst="rect">
            <a:avLst/>
          </a:prstGeom>
        </p:spPr>
        <p:txBody>
          <a:bodyPr wrap="square">
            <a:spAutoFit/>
          </a:bodyPr>
          <a:lstStyle/>
          <a:p>
            <a:pPr algn="ctr" rtl="1"/>
            <a:r>
              <a:rPr lang="ar-EG" sz="1300" b="1" dirty="0">
                <a:solidFill>
                  <a:srgbClr val="262626"/>
                </a:solidFill>
                <a:latin typeface="Calibri"/>
                <a:cs typeface="Calibri"/>
              </a:rPr>
              <a:t>أمثلة للمستندات المقرر تقديمها كأدلة</a:t>
            </a:r>
            <a:endParaRPr lang="en-US" sz="1300" b="1" dirty="0">
              <a:solidFill>
                <a:srgbClr val="262626"/>
              </a:solidFill>
              <a:latin typeface="Calibri"/>
              <a:cs typeface="Calibri"/>
            </a:endParaRPr>
          </a:p>
        </p:txBody>
      </p:sp>
      <p:grpSp>
        <p:nvGrpSpPr>
          <p:cNvPr id="15" name="Group 14"/>
          <p:cNvGrpSpPr/>
          <p:nvPr/>
        </p:nvGrpSpPr>
        <p:grpSpPr>
          <a:xfrm>
            <a:off x="6553200" y="1031116"/>
            <a:ext cx="2231088" cy="892562"/>
            <a:chOff x="6553200" y="1031116"/>
            <a:chExt cx="2231088" cy="892562"/>
          </a:xfrm>
        </p:grpSpPr>
        <p:pic>
          <p:nvPicPr>
            <p:cNvPr id="2" name="Picture 1" descr="10. CONTINUOUS Color_pos.png"/>
            <p:cNvPicPr>
              <a:picLocks noChangeAspect="1"/>
            </p:cNvPicPr>
            <p:nvPr/>
          </p:nvPicPr>
          <p:blipFill rotWithShape="1">
            <a:blip r:embed="rId2">
              <a:extLst>
                <a:ext uri="{28A0092B-C50C-407E-A947-70E740481C1C}">
                  <a14:useLocalDpi xmlns:a14="http://schemas.microsoft.com/office/drawing/2010/main" val="0"/>
                </a:ext>
              </a:extLst>
            </a:blip>
            <a:srcRect r="71119"/>
            <a:stretch/>
          </p:blipFill>
          <p:spPr>
            <a:xfrm>
              <a:off x="7848544" y="1031116"/>
              <a:ext cx="935744" cy="892562"/>
            </a:xfrm>
            <a:prstGeom prst="rect">
              <a:avLst/>
            </a:prstGeom>
          </p:spPr>
        </p:pic>
        <p:sp>
          <p:nvSpPr>
            <p:cNvPr id="14" name="Rectangle 13"/>
            <p:cNvSpPr/>
            <p:nvPr/>
          </p:nvSpPr>
          <p:spPr>
            <a:xfrm>
              <a:off x="6553200" y="1198374"/>
              <a:ext cx="1475184" cy="546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ts val="1800"/>
                </a:lnSpc>
              </a:pPr>
              <a:r>
                <a:rPr lang="ar-EG" sz="1050" b="1" dirty="0">
                  <a:solidFill>
                    <a:schemeClr val="tx1"/>
                  </a:solidFill>
                </a:rPr>
                <a:t>التحسين المستمر</a:t>
              </a:r>
            </a:p>
          </p:txBody>
        </p:sp>
      </p:grpSp>
      <p:sp>
        <p:nvSpPr>
          <p:cNvPr id="17" name="Folded Corner 16"/>
          <p:cNvSpPr>
            <a:spLocks noChangeAspect="1" noChangeArrowheads="1"/>
          </p:cNvSpPr>
          <p:nvPr/>
        </p:nvSpPr>
        <p:spPr bwMode="auto">
          <a:xfrm>
            <a:off x="2626818" y="3056601"/>
            <a:ext cx="1585142" cy="313002"/>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نظم التقييم</a:t>
            </a:r>
            <a:endParaRPr lang="en-US" sz="900" dirty="0">
              <a:effectLst/>
              <a:latin typeface="Verdana"/>
              <a:ea typeface="ＭＳ ゴシック"/>
              <a:cs typeface="Times New Roman"/>
            </a:endParaRPr>
          </a:p>
        </p:txBody>
      </p:sp>
      <p:sp>
        <p:nvSpPr>
          <p:cNvPr id="18" name="Folded Corner 17"/>
          <p:cNvSpPr>
            <a:spLocks noChangeArrowheads="1"/>
          </p:cNvSpPr>
          <p:nvPr/>
        </p:nvSpPr>
        <p:spPr bwMode="auto">
          <a:xfrm>
            <a:off x="2626818" y="3460090"/>
            <a:ext cx="1585142" cy="36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تقارير المراجعة الخارجية</a:t>
            </a:r>
            <a:endParaRPr lang="en-US" sz="900" dirty="0">
              <a:effectLst/>
              <a:latin typeface="Verdana"/>
              <a:ea typeface="ＭＳ ゴシック"/>
              <a:cs typeface="Times New Roman"/>
            </a:endParaRPr>
          </a:p>
        </p:txBody>
      </p:sp>
      <p:sp>
        <p:nvSpPr>
          <p:cNvPr id="19" name="Folded Corner 18"/>
          <p:cNvSpPr>
            <a:spLocks noChangeAspect="1" noChangeArrowheads="1"/>
          </p:cNvSpPr>
          <p:nvPr/>
        </p:nvSpPr>
        <p:spPr bwMode="auto">
          <a:xfrm>
            <a:off x="539552" y="3272625"/>
            <a:ext cx="2016224" cy="5219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محاضر اجتماعات المجلس </a:t>
            </a:r>
          </a:p>
          <a:p>
            <a:pPr algn="ctr" rtl="1">
              <a:spcAft>
                <a:spcPts val="0"/>
              </a:spcAft>
            </a:pPr>
            <a:r>
              <a:rPr lang="ar-EG" sz="1200" kern="1200" dirty="0">
                <a:solidFill>
                  <a:srgbClr val="660066"/>
                </a:solidFill>
                <a:effectLst/>
                <a:latin typeface="Calibri"/>
                <a:ea typeface="ＭＳ ゴシック"/>
                <a:cs typeface="Times New Roman"/>
              </a:rPr>
              <a:t>الوطني وخطط العمل</a:t>
            </a:r>
            <a:endParaRPr lang="en-US" sz="900" dirty="0">
              <a:effectLst/>
              <a:latin typeface="Verdana"/>
              <a:ea typeface="ＭＳ ゴシック"/>
              <a:cs typeface="Times New Roman"/>
            </a:endParaRPr>
          </a:p>
        </p:txBody>
      </p:sp>
      <p:sp>
        <p:nvSpPr>
          <p:cNvPr id="20" name="Folded Corner 19"/>
          <p:cNvSpPr>
            <a:spLocks noChangeArrowheads="1"/>
          </p:cNvSpPr>
          <p:nvPr/>
        </p:nvSpPr>
        <p:spPr bwMode="auto">
          <a:xfrm>
            <a:off x="2626818" y="2516594"/>
            <a:ext cx="1585142"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تقييم الأنشطة / المشروعات</a:t>
            </a:r>
            <a:endParaRPr lang="en-US" sz="900" dirty="0">
              <a:effectLst/>
              <a:latin typeface="Verdana"/>
              <a:ea typeface="ＭＳ ゴシック"/>
              <a:cs typeface="Times New Roman"/>
            </a:endParaRPr>
          </a:p>
        </p:txBody>
      </p:sp>
      <p:sp>
        <p:nvSpPr>
          <p:cNvPr id="21" name="Folded Corner 20"/>
          <p:cNvSpPr>
            <a:spLocks noChangeArrowheads="1"/>
          </p:cNvSpPr>
          <p:nvPr/>
        </p:nvSpPr>
        <p:spPr bwMode="auto">
          <a:xfrm>
            <a:off x="537646" y="2516578"/>
            <a:ext cx="2018129" cy="323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عمليات المسح لقياس الرضا</a:t>
            </a:r>
            <a:endParaRPr lang="en-US" sz="900" dirty="0">
              <a:effectLst/>
              <a:latin typeface="Verdana"/>
              <a:ea typeface="ＭＳ ゴシック"/>
              <a:cs typeface="Times New Roman"/>
            </a:endParaRPr>
          </a:p>
        </p:txBody>
      </p:sp>
      <p:sp>
        <p:nvSpPr>
          <p:cNvPr id="22" name="Folded Corner 21"/>
          <p:cNvSpPr>
            <a:spLocks noChangeAspect="1" noChangeArrowheads="1"/>
          </p:cNvSpPr>
          <p:nvPr/>
        </p:nvSpPr>
        <p:spPr bwMode="auto">
          <a:xfrm>
            <a:off x="537646" y="2912585"/>
            <a:ext cx="2018129" cy="297403"/>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المستندات المحفوظة وقاعدة البيانات</a:t>
            </a:r>
            <a:endParaRPr lang="en-US" sz="900" dirty="0">
              <a:effectLst/>
              <a:latin typeface="Verdana"/>
              <a:ea typeface="ＭＳ ゴシック"/>
              <a:cs typeface="Times New Roman"/>
            </a:endParaRPr>
          </a:p>
        </p:txBody>
      </p:sp>
    </p:spTree>
    <p:extLst>
      <p:ext uri="{BB962C8B-B14F-4D97-AF65-F5344CB8AC3E}">
        <p14:creationId xmlns:p14="http://schemas.microsoft.com/office/powerpoint/2010/main" val="199218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2</a:t>
            </a:fld>
            <a:endParaRPr lang="en-US" dirty="0"/>
          </a:p>
        </p:txBody>
      </p:sp>
      <p:sp>
        <p:nvSpPr>
          <p:cNvPr id="7" name="Rectangle 6"/>
          <p:cNvSpPr/>
          <p:nvPr/>
        </p:nvSpPr>
        <p:spPr>
          <a:xfrm>
            <a:off x="4413119" y="1931208"/>
            <a:ext cx="4536144" cy="2492990"/>
          </a:xfrm>
          <a:prstGeom prst="rect">
            <a:avLst/>
          </a:prstGeom>
        </p:spPr>
        <p:txBody>
          <a:bodyPr wrap="square">
            <a:spAutoFit/>
          </a:bodyPr>
          <a:lstStyle/>
          <a:p>
            <a:pPr algn="just" rtl="1"/>
            <a:r>
              <a:rPr lang="ar-EG" sz="1300" dirty="0">
                <a:solidFill>
                  <a:schemeClr val="tx1">
                    <a:lumMod val="85000"/>
                    <a:lumOff val="15000"/>
                  </a:schemeClr>
                </a:solidFill>
                <a:latin typeface="Calibri"/>
                <a:cs typeface="Calibri"/>
              </a:rPr>
              <a:t>تحدد المادة 7 (الفصل الثالث) من دستور المنظمة العالمية للحركة الكشفية العديد من الالتزامات المفروضة على الجمعيات الأعضاء مثل (أ) القبول المستمر والتوافق الدائم مع متطلبات دستور المنظمة العالمية؛ و(ب) تقديم تقرير سنوي للمكتب الكشفي العالمي؛ و(ج) الحصول على موافقة اللجنة الكشفية العالمية قبل تنفيذ أي تغييرات على دستورها الوطني. بالإضافة إلى المتطلبات الرسمية المذكورة في دستور المنظمة العالمية للحركة الكشفية، هناك بعض من أفضل الممارسات العديدة المذكورة في البعد رقم (1) والتي تعبر عن الإندماج التام للجمعية الكشفية الوطنية في الحركة الكشفية العالمية مثل مشاركة الجمعية الكشفية الوطنية في المؤتمرات العالمية والإقليمية وكذلك الأحداث والفعاليات على المستوى العالمي والإقليمي والتسجيل القانوني بالدولة وحماية الأسماء والعلامات والشعارات الكشفية وتقديم تقارير مالية مدققة ..... إلخ.</a:t>
            </a:r>
            <a:endParaRPr lang="en-US" sz="1300" dirty="0">
              <a:solidFill>
                <a:schemeClr val="tx1">
                  <a:lumMod val="85000"/>
                  <a:lumOff val="15000"/>
                </a:schemeClr>
              </a:solidFill>
              <a:latin typeface="Calibri"/>
              <a:cs typeface="Calibri"/>
            </a:endParaRPr>
          </a:p>
          <a:p>
            <a:pPr algn="r" rtl="1"/>
            <a:endParaRPr lang="en-US" sz="1300" dirty="0">
              <a:solidFill>
                <a:schemeClr val="tx1">
                  <a:lumMod val="85000"/>
                  <a:lumOff val="15000"/>
                </a:schemeClr>
              </a:solidFill>
              <a:latin typeface="Calibri"/>
              <a:cs typeface="Calibri"/>
            </a:endParaRPr>
          </a:p>
        </p:txBody>
      </p:sp>
      <p:grpSp>
        <p:nvGrpSpPr>
          <p:cNvPr id="11" name="Group 10"/>
          <p:cNvGrpSpPr/>
          <p:nvPr/>
        </p:nvGrpSpPr>
        <p:grpSpPr>
          <a:xfrm>
            <a:off x="395535" y="1370050"/>
            <a:ext cx="4017583" cy="2808905"/>
            <a:chOff x="4932040" y="1911191"/>
            <a:chExt cx="3960440" cy="2808905"/>
          </a:xfrm>
        </p:grpSpPr>
        <p:sp>
          <p:nvSpPr>
            <p:cNvPr id="12" name="TextBox 11"/>
            <p:cNvSpPr txBox="1"/>
            <p:nvPr/>
          </p:nvSpPr>
          <p:spPr>
            <a:xfrm>
              <a:off x="4932040" y="1911191"/>
              <a:ext cx="3960440" cy="1092607"/>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pPr algn="just" rtl="1"/>
              <a:r>
                <a:rPr lang="ar-EG" sz="1300" b="1" dirty="0">
                  <a:solidFill>
                    <a:srgbClr val="262626"/>
                  </a:solidFill>
                </a:rPr>
                <a:t>المستندات الاسترشادية:</a:t>
              </a:r>
              <a:endParaRPr lang="en-US" sz="1300" b="1" dirty="0">
                <a:solidFill>
                  <a:srgbClr val="262626"/>
                </a:solidFill>
              </a:endParaRPr>
            </a:p>
            <a:p>
              <a:pPr marL="171450" indent="-171450" algn="just" rtl="1">
                <a:buFont typeface="Arial"/>
                <a:buChar char="•"/>
              </a:pPr>
              <a:r>
                <a:rPr lang="ar-EG" sz="1300" dirty="0">
                  <a:solidFill>
                    <a:srgbClr val="262626"/>
                  </a:solidFill>
                </a:rPr>
                <a:t>دستور المنظمة العالمية للحركة الكشفية</a:t>
              </a:r>
              <a:endParaRPr lang="en-US" sz="1300" dirty="0">
                <a:solidFill>
                  <a:srgbClr val="262626"/>
                </a:solidFill>
              </a:endParaRPr>
            </a:p>
            <a:p>
              <a:pPr marL="171450" indent="-171450" algn="just" rtl="1">
                <a:buFont typeface="Arial"/>
                <a:buChar char="•"/>
              </a:pPr>
              <a:r>
                <a:rPr lang="ar-EG" sz="1300" dirty="0">
                  <a:solidFill>
                    <a:srgbClr val="262626"/>
                  </a:solidFill>
                </a:rPr>
                <a:t>شروط الترخيص للمنظمة العالمية للحركة الكشفية</a:t>
              </a:r>
              <a:endParaRPr lang="en-US" sz="1300" dirty="0">
                <a:solidFill>
                  <a:srgbClr val="262626"/>
                </a:solidFill>
              </a:endParaRPr>
            </a:p>
            <a:p>
              <a:pPr algn="just" rtl="1"/>
              <a:endParaRPr lang="en-US" sz="1300" dirty="0">
                <a:solidFill>
                  <a:srgbClr val="262626"/>
                </a:solidFill>
              </a:endParaRPr>
            </a:p>
            <a:p>
              <a:pPr algn="just" rtl="1"/>
              <a:r>
                <a:rPr lang="ar-EG" sz="1300" b="1" dirty="0">
                  <a:solidFill>
                    <a:srgbClr val="262626"/>
                  </a:solidFill>
                </a:rPr>
                <a:t>أمثلة للمستندات المقرر تقديمها كأدلة:</a:t>
              </a:r>
              <a:endParaRPr lang="en-US" sz="1300" b="1" dirty="0">
                <a:solidFill>
                  <a:srgbClr val="262626"/>
                </a:solidFill>
              </a:endParaRPr>
            </a:p>
          </p:txBody>
        </p:sp>
        <p:grpSp>
          <p:nvGrpSpPr>
            <p:cNvPr id="3" name="Group 2"/>
            <p:cNvGrpSpPr/>
            <p:nvPr/>
          </p:nvGrpSpPr>
          <p:grpSpPr>
            <a:xfrm>
              <a:off x="5004048" y="3042969"/>
              <a:ext cx="3410051" cy="1677127"/>
              <a:chOff x="5004048" y="3042969"/>
              <a:chExt cx="3410051" cy="1677127"/>
            </a:xfrm>
          </p:grpSpPr>
          <p:sp>
            <p:nvSpPr>
              <p:cNvPr id="9" name="Folded Corner 8"/>
              <p:cNvSpPr>
                <a:spLocks noChangeArrowheads="1"/>
              </p:cNvSpPr>
              <p:nvPr/>
            </p:nvSpPr>
            <p:spPr bwMode="auto">
              <a:xfrm>
                <a:off x="6755482" y="4155926"/>
                <a:ext cx="1656184" cy="312171"/>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الشعارات / حزمة العلامة</a:t>
                </a:r>
                <a:endParaRPr lang="en-AU" sz="1200" dirty="0">
                  <a:solidFill>
                    <a:srgbClr val="660066"/>
                  </a:solidFill>
                  <a:latin typeface="Calibri"/>
                  <a:ea typeface="ＭＳ ゴシック"/>
                  <a:cs typeface="Times New Roman"/>
                </a:endParaRPr>
              </a:p>
            </p:txBody>
          </p:sp>
          <p:sp>
            <p:nvSpPr>
              <p:cNvPr id="10" name="Folded Corner 9"/>
              <p:cNvSpPr>
                <a:spLocks noChangeArrowheads="1"/>
              </p:cNvSpPr>
              <p:nvPr/>
            </p:nvSpPr>
            <p:spPr bwMode="auto">
              <a:xfrm>
                <a:off x="5047482" y="4216097"/>
                <a:ext cx="1647683" cy="503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Bef>
                    <a:spcPts val="300"/>
                  </a:spcBef>
                  <a:spcAft>
                    <a:spcPts val="300"/>
                  </a:spcAft>
                </a:pPr>
                <a:r>
                  <a:rPr lang="ar-EG" sz="1200" dirty="0">
                    <a:solidFill>
                      <a:srgbClr val="660066"/>
                    </a:solidFill>
                    <a:latin typeface="Calibri"/>
                    <a:ea typeface="ＭＳ ゴシック"/>
                    <a:cs typeface="Times New Roman"/>
                  </a:rPr>
                  <a:t>التقرير المالي المدقق من جهة خارجية</a:t>
                </a:r>
                <a:endParaRPr lang="en-US" sz="900" dirty="0">
                  <a:effectLst/>
                  <a:latin typeface="Verdana"/>
                  <a:ea typeface="ＭＳ ゴシック"/>
                  <a:cs typeface="Times New Roman"/>
                </a:endParaRPr>
              </a:p>
            </p:txBody>
          </p:sp>
          <p:sp>
            <p:nvSpPr>
              <p:cNvPr id="13" name="Folded Corner 12"/>
              <p:cNvSpPr>
                <a:spLocks noChangeArrowheads="1"/>
              </p:cNvSpPr>
              <p:nvPr/>
            </p:nvSpPr>
            <p:spPr bwMode="auto">
              <a:xfrm>
                <a:off x="5047481" y="3443661"/>
                <a:ext cx="1647684" cy="720088"/>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100" dirty="0">
                    <a:solidFill>
                      <a:srgbClr val="660066"/>
                    </a:solidFill>
                    <a:latin typeface="Calibri"/>
                    <a:ea typeface="ＭＳ ゴシック"/>
                    <a:cs typeface="Times New Roman"/>
                  </a:rPr>
                  <a:t>الدستور أو النظام الأساسي أو اللائحة الداخلية أو مواد التأسيس للجمعية الكشفية الوطنية</a:t>
                </a:r>
                <a:endParaRPr lang="en-AU" sz="1100" dirty="0">
                  <a:solidFill>
                    <a:srgbClr val="660066"/>
                  </a:solidFill>
                  <a:latin typeface="Calibri"/>
                  <a:ea typeface="ＭＳ ゴシック"/>
                  <a:cs typeface="Times New Roman"/>
                </a:endParaRPr>
              </a:p>
            </p:txBody>
          </p:sp>
          <p:sp>
            <p:nvSpPr>
              <p:cNvPr id="14" name="Folded Corner 13"/>
              <p:cNvSpPr>
                <a:spLocks noChangeArrowheads="1"/>
              </p:cNvSpPr>
              <p:nvPr/>
            </p:nvSpPr>
            <p:spPr bwMode="auto">
              <a:xfrm>
                <a:off x="6758100" y="3436028"/>
                <a:ext cx="1653564" cy="28785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التقرير السنوي</a:t>
                </a:r>
                <a:endParaRPr lang="en-AU" sz="1200" dirty="0">
                  <a:solidFill>
                    <a:srgbClr val="660066"/>
                  </a:solidFill>
                  <a:latin typeface="Calibri"/>
                  <a:ea typeface="ＭＳ ゴシック"/>
                  <a:cs typeface="Times New Roman"/>
                </a:endParaRPr>
              </a:p>
            </p:txBody>
          </p:sp>
          <p:sp>
            <p:nvSpPr>
              <p:cNvPr id="15" name="Folded Corner 14"/>
              <p:cNvSpPr>
                <a:spLocks noChangeArrowheads="1"/>
              </p:cNvSpPr>
              <p:nvPr/>
            </p:nvSpPr>
            <p:spPr bwMode="auto">
              <a:xfrm>
                <a:off x="5004048" y="3042969"/>
                <a:ext cx="3384376" cy="32086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مستند التسجيل القانوني لدى السلطات المحلية</a:t>
                </a:r>
                <a:endParaRPr lang="en-AU" sz="1200" dirty="0">
                  <a:solidFill>
                    <a:srgbClr val="660066"/>
                  </a:solidFill>
                  <a:latin typeface="Calibri"/>
                  <a:ea typeface="ＭＳ ゴシック"/>
                  <a:cs typeface="Times New Roman"/>
                </a:endParaRPr>
              </a:p>
            </p:txBody>
          </p:sp>
          <p:sp>
            <p:nvSpPr>
              <p:cNvPr id="16" name="Folded Corner 15"/>
              <p:cNvSpPr>
                <a:spLocks noChangeArrowheads="1"/>
              </p:cNvSpPr>
              <p:nvPr/>
            </p:nvSpPr>
            <p:spPr bwMode="auto">
              <a:xfrm>
                <a:off x="6758099" y="3795920"/>
                <a:ext cx="1656000" cy="287998"/>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سجل الأحصاء</a:t>
                </a:r>
                <a:endParaRPr lang="en-US" sz="900" dirty="0">
                  <a:effectLst/>
                  <a:latin typeface="Verdana"/>
                  <a:ea typeface="ＭＳ ゴシック"/>
                  <a:cs typeface="Times New Roman"/>
                </a:endParaRPr>
              </a:p>
            </p:txBody>
          </p:sp>
        </p:grpSp>
      </p:grpSp>
      <p:grpSp>
        <p:nvGrpSpPr>
          <p:cNvPr id="19" name="Group 18"/>
          <p:cNvGrpSpPr/>
          <p:nvPr/>
        </p:nvGrpSpPr>
        <p:grpSpPr>
          <a:xfrm>
            <a:off x="6156176" y="984359"/>
            <a:ext cx="2664296" cy="892028"/>
            <a:chOff x="6156176" y="984359"/>
            <a:chExt cx="2664296" cy="892028"/>
          </a:xfrm>
        </p:grpSpPr>
        <p:pic>
          <p:nvPicPr>
            <p:cNvPr id="6" name="Picture 5" descr="1. NSO - WOSM color_pos.png"/>
            <p:cNvPicPr>
              <a:picLocks noChangeAspect="1"/>
            </p:cNvPicPr>
            <p:nvPr/>
          </p:nvPicPr>
          <p:blipFill rotWithShape="1">
            <a:blip r:embed="rId3">
              <a:extLst>
                <a:ext uri="{28A0092B-C50C-407E-A947-70E740481C1C}">
                  <a14:useLocalDpi xmlns:a14="http://schemas.microsoft.com/office/drawing/2010/main" val="0"/>
                </a:ext>
              </a:extLst>
            </a:blip>
            <a:srcRect r="71108"/>
            <a:stretch/>
          </p:blipFill>
          <p:spPr>
            <a:xfrm>
              <a:off x="7884368" y="984359"/>
              <a:ext cx="936104" cy="892028"/>
            </a:xfrm>
            <a:prstGeom prst="rect">
              <a:avLst/>
            </a:prstGeom>
          </p:spPr>
        </p:pic>
        <p:sp>
          <p:nvSpPr>
            <p:cNvPr id="2" name="Rectangle 1"/>
            <p:cNvSpPr/>
            <p:nvPr/>
          </p:nvSpPr>
          <p:spPr>
            <a:xfrm>
              <a:off x="6156176" y="1082569"/>
              <a:ext cx="1800200" cy="79208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EG" sz="1050" b="1" dirty="0">
                  <a:solidFill>
                    <a:schemeClr val="tx1"/>
                  </a:solidFill>
                </a:rPr>
                <a:t>المتطلبات المؤسسية للجمعية الكشفية الوطنية والمنظمة العالمية للحركة الكشفية</a:t>
              </a:r>
            </a:p>
          </p:txBody>
        </p:sp>
      </p:grpSp>
    </p:spTree>
    <p:extLst>
      <p:ext uri="{BB962C8B-B14F-4D97-AF65-F5344CB8AC3E}">
        <p14:creationId xmlns:p14="http://schemas.microsoft.com/office/powerpoint/2010/main" val="7116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3</a:t>
            </a:fld>
            <a:endParaRPr lang="en-US" dirty="0"/>
          </a:p>
        </p:txBody>
      </p:sp>
      <p:sp>
        <p:nvSpPr>
          <p:cNvPr id="15" name="Folded Corner 14"/>
          <p:cNvSpPr>
            <a:spLocks noChangeArrowheads="1"/>
          </p:cNvSpPr>
          <p:nvPr/>
        </p:nvSpPr>
        <p:spPr bwMode="auto">
          <a:xfrm>
            <a:off x="2215430" y="3594273"/>
            <a:ext cx="1656184" cy="721568"/>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ar-EG" sz="1200" dirty="0">
                <a:solidFill>
                  <a:srgbClr val="660066"/>
                </a:solidFill>
                <a:latin typeface="Calibri"/>
                <a:ea typeface="ＭＳ ゴシック"/>
                <a:cs typeface="Times New Roman"/>
              </a:rPr>
              <a:t>المجلس الوطني</a:t>
            </a:r>
          </a:p>
          <a:p>
            <a:pPr algn="ctr">
              <a:spcAft>
                <a:spcPts val="0"/>
              </a:spcAft>
            </a:pPr>
            <a:r>
              <a:rPr lang="ar-EG" sz="1200" dirty="0">
                <a:solidFill>
                  <a:srgbClr val="660066"/>
                </a:solidFill>
                <a:effectLst/>
                <a:latin typeface="Calibri"/>
                <a:ea typeface="ＭＳ ゴシック"/>
                <a:cs typeface="Times New Roman"/>
              </a:rPr>
              <a:t>التدريب التمهيدي والمواد التدريبية ونماذج التدريب</a:t>
            </a:r>
            <a:endParaRPr lang="en-US" sz="900" dirty="0">
              <a:effectLst/>
              <a:latin typeface="Verdana"/>
              <a:ea typeface="ＭＳ ゴシック"/>
              <a:cs typeface="Times New Roman"/>
            </a:endParaRPr>
          </a:p>
        </p:txBody>
      </p:sp>
      <p:sp>
        <p:nvSpPr>
          <p:cNvPr id="11" name="Folded Corner 10"/>
          <p:cNvSpPr>
            <a:spLocks noChangeArrowheads="1"/>
          </p:cNvSpPr>
          <p:nvPr/>
        </p:nvSpPr>
        <p:spPr bwMode="auto">
          <a:xfrm>
            <a:off x="480726" y="3754932"/>
            <a:ext cx="1619154" cy="52074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Bef>
                <a:spcPts val="300"/>
              </a:spcBef>
              <a:spcAft>
                <a:spcPts val="300"/>
              </a:spcAft>
            </a:pPr>
            <a:r>
              <a:rPr lang="ar-EG" sz="1200" kern="1200" dirty="0">
                <a:solidFill>
                  <a:srgbClr val="660066"/>
                </a:solidFill>
                <a:effectLst/>
                <a:latin typeface="Calibri"/>
                <a:ea typeface="ＭＳ ゴシック"/>
                <a:cs typeface="Times New Roman"/>
              </a:rPr>
              <a:t>جداول أعمال الاجتماعات ومحاضر الاجتماعات</a:t>
            </a:r>
            <a:endParaRPr lang="en-US" sz="900" dirty="0">
              <a:effectLst/>
              <a:latin typeface="Verdana"/>
              <a:ea typeface="ＭＳ ゴシック"/>
              <a:cs typeface="Times New Roman"/>
            </a:endParaRPr>
          </a:p>
        </p:txBody>
      </p:sp>
      <p:sp>
        <p:nvSpPr>
          <p:cNvPr id="9" name="Folded Corner 8"/>
          <p:cNvSpPr>
            <a:spLocks noChangeArrowheads="1"/>
          </p:cNvSpPr>
          <p:nvPr/>
        </p:nvSpPr>
        <p:spPr bwMode="auto">
          <a:xfrm>
            <a:off x="480726" y="3313160"/>
            <a:ext cx="1639189" cy="361442"/>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ar-EG" sz="1200" kern="1200" dirty="0">
                <a:solidFill>
                  <a:srgbClr val="660066"/>
                </a:solidFill>
                <a:effectLst/>
                <a:latin typeface="Calibri"/>
                <a:ea typeface="ＭＳ ゴシック"/>
                <a:cs typeface="Times New Roman"/>
              </a:rPr>
              <a:t>قائمة أعضاء مجلس الإدارة</a:t>
            </a:r>
            <a:endParaRPr lang="en-US" sz="900" dirty="0">
              <a:effectLst/>
              <a:latin typeface="Verdana"/>
              <a:ea typeface="ＭＳ ゴシック"/>
              <a:cs typeface="Times New Roman"/>
            </a:endParaRPr>
          </a:p>
        </p:txBody>
      </p:sp>
      <p:sp>
        <p:nvSpPr>
          <p:cNvPr id="12" name="Folded Corner 11"/>
          <p:cNvSpPr>
            <a:spLocks noChangeArrowheads="1"/>
          </p:cNvSpPr>
          <p:nvPr/>
        </p:nvSpPr>
        <p:spPr bwMode="auto">
          <a:xfrm>
            <a:off x="452196" y="2710649"/>
            <a:ext cx="1700751" cy="522082"/>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سياسة ونماذج تعارض المصالح</a:t>
            </a:r>
            <a:endParaRPr lang="en-US" sz="900" dirty="0">
              <a:effectLst/>
              <a:latin typeface="Verdana"/>
              <a:ea typeface="ＭＳ ゴシック"/>
              <a:cs typeface="Times New Roman"/>
            </a:endParaRPr>
          </a:p>
        </p:txBody>
      </p:sp>
      <p:sp>
        <p:nvSpPr>
          <p:cNvPr id="10" name="Folded Corner 9"/>
          <p:cNvSpPr>
            <a:spLocks noChangeAspect="1" noChangeArrowheads="1"/>
          </p:cNvSpPr>
          <p:nvPr/>
        </p:nvSpPr>
        <p:spPr bwMode="auto">
          <a:xfrm>
            <a:off x="2218048" y="2710649"/>
            <a:ext cx="1653565" cy="36127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ar-EG" sz="1200" kern="1200" dirty="0">
                <a:solidFill>
                  <a:srgbClr val="660066"/>
                </a:solidFill>
                <a:effectLst/>
                <a:latin typeface="Calibri"/>
                <a:ea typeface="ＭＳ ゴシック"/>
                <a:cs typeface="Times New Roman"/>
              </a:rPr>
              <a:t>قواعد الاجراءات</a:t>
            </a:r>
            <a:endParaRPr lang="en-US" sz="900" dirty="0">
              <a:effectLst/>
              <a:latin typeface="Verdana"/>
              <a:ea typeface="ＭＳ ゴシック"/>
              <a:cs typeface="Times New Roman"/>
            </a:endParaRPr>
          </a:p>
        </p:txBody>
      </p:sp>
      <p:sp>
        <p:nvSpPr>
          <p:cNvPr id="7" name="Folded Corner 6"/>
          <p:cNvSpPr>
            <a:spLocks noChangeAspect="1" noChangeArrowheads="1"/>
          </p:cNvSpPr>
          <p:nvPr/>
        </p:nvSpPr>
        <p:spPr bwMode="auto">
          <a:xfrm>
            <a:off x="443531" y="2230490"/>
            <a:ext cx="3437443" cy="398111"/>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الدستور / النظام الاساسي / اللائحة الداخلية للجمعية الكشفية الوطنية</a:t>
            </a:r>
            <a:endParaRPr lang="en-US" sz="900" dirty="0">
              <a:effectLst/>
              <a:latin typeface="Verdana"/>
              <a:ea typeface="ＭＳ ゴシック"/>
              <a:cs typeface="Times New Roman"/>
            </a:endParaRPr>
          </a:p>
        </p:txBody>
      </p:sp>
      <p:sp>
        <p:nvSpPr>
          <p:cNvPr id="8" name="Folded Corner 7"/>
          <p:cNvSpPr>
            <a:spLocks noChangeArrowheads="1"/>
          </p:cNvSpPr>
          <p:nvPr/>
        </p:nvSpPr>
        <p:spPr bwMode="auto">
          <a:xfrm>
            <a:off x="2218047" y="3152501"/>
            <a:ext cx="1656000" cy="361442"/>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ar-EG" sz="1200" kern="1200" dirty="0">
                <a:solidFill>
                  <a:srgbClr val="660066"/>
                </a:solidFill>
                <a:effectLst/>
                <a:latin typeface="Calibri"/>
                <a:ea typeface="ＭＳ ゴシック"/>
                <a:cs typeface="Times New Roman"/>
              </a:rPr>
              <a:t>الهيكل التنظيمي للجمعية </a:t>
            </a:r>
          </a:p>
          <a:p>
            <a:pPr algn="ctr">
              <a:spcAft>
                <a:spcPts val="0"/>
              </a:spcAft>
            </a:pPr>
            <a:r>
              <a:rPr lang="ar-EG" sz="1200" kern="1200" dirty="0">
                <a:solidFill>
                  <a:srgbClr val="660066"/>
                </a:solidFill>
                <a:effectLst/>
                <a:latin typeface="Calibri"/>
                <a:ea typeface="ＭＳ ゴシック"/>
                <a:cs typeface="Times New Roman"/>
              </a:rPr>
              <a:t>الكشفية الوطنية</a:t>
            </a:r>
            <a:endParaRPr lang="en-US" sz="900" dirty="0">
              <a:effectLst/>
              <a:latin typeface="Verdana"/>
              <a:ea typeface="ＭＳ ゴシック"/>
              <a:cs typeface="Times New Roman"/>
            </a:endParaRPr>
          </a:p>
        </p:txBody>
      </p:sp>
      <p:sp>
        <p:nvSpPr>
          <p:cNvPr id="14" name="Rectangle 13"/>
          <p:cNvSpPr/>
          <p:nvPr/>
        </p:nvSpPr>
        <p:spPr>
          <a:xfrm>
            <a:off x="4355976" y="1565870"/>
            <a:ext cx="4788024" cy="2717154"/>
          </a:xfrm>
          <a:prstGeom prst="rect">
            <a:avLst/>
          </a:prstGeom>
        </p:spPr>
        <p:txBody>
          <a:bodyPr wrap="square">
            <a:spAutoFit/>
          </a:bodyPr>
          <a:lstStyle/>
          <a:p>
            <a:pPr algn="just" rtl="1">
              <a:lnSpc>
                <a:spcPts val="2300"/>
              </a:lnSpc>
            </a:pPr>
            <a:r>
              <a:rPr lang="ar-EG" sz="1300" dirty="0">
                <a:solidFill>
                  <a:schemeClr val="tx1">
                    <a:lumMod val="85000"/>
                    <a:lumOff val="15000"/>
                  </a:schemeClr>
                </a:solidFill>
                <a:latin typeface="Calibri"/>
                <a:cs typeface="Calibri"/>
              </a:rPr>
              <a:t>يلقى البعد رقم (2) الضوء على حوكمة الجمعية. يعتبر "المجلس الوطني" هو جهة صنع السياسة للجمعية الكشفية الوطنية بينما تمثل "الجمعية العمومية" أعلى سلطة في الجمعية الكشفية. ويقدم "المجلس الوطني" التوجهات الاستراتيجية للجمعية الكشفية ويضمن تنفيذ الإدارة و"الفريق التنفيذي" للرؤية والمهمة طويلة الأجل للجمعية وأهداف وأغراض الجمعية الوطنية على المدى البعيد. ويجب أن يتشكل هذا المجلس من أشخاص متحرري الفكر يعملون بشكل تطوعي. وينبغي أن يتمتع هؤلاء الأشخاص بمؤهلات معينة تفيد مبادئ الجمعية ويلتزمون بسياسات تعارض المصالح. فضلاً عن ذلك، يجب أن تنظم القواعد التي يقررها المجلس نفسه سير الإجراءات والحضور والاجتماعات والنصاب القانوني وحقوق التصويت وفترات ومدد شغل المنصب.</a:t>
            </a:r>
            <a:endParaRPr lang="en-US" sz="1300" dirty="0">
              <a:solidFill>
                <a:schemeClr val="tx1">
                  <a:lumMod val="85000"/>
                  <a:lumOff val="15000"/>
                </a:schemeClr>
              </a:solidFill>
              <a:latin typeface="Calibri"/>
              <a:cs typeface="Calibri"/>
            </a:endParaRPr>
          </a:p>
        </p:txBody>
      </p:sp>
      <p:sp>
        <p:nvSpPr>
          <p:cNvPr id="19" name="Rectangle 18"/>
          <p:cNvSpPr/>
          <p:nvPr/>
        </p:nvSpPr>
        <p:spPr>
          <a:xfrm>
            <a:off x="452195" y="1848355"/>
            <a:ext cx="3428779" cy="292388"/>
          </a:xfrm>
          <a:prstGeom prst="rect">
            <a:avLst/>
          </a:prstGeom>
        </p:spPr>
        <p:txBody>
          <a:bodyPr wrap="square">
            <a:spAutoFit/>
          </a:bodyPr>
          <a:lstStyle/>
          <a:p>
            <a:pPr algn="ctr" rtl="1"/>
            <a:r>
              <a:rPr lang="ar-EG" sz="1300" b="1" dirty="0">
                <a:solidFill>
                  <a:srgbClr val="262626"/>
                </a:solidFill>
                <a:latin typeface="Calibri"/>
                <a:cs typeface="Calibri"/>
              </a:rPr>
              <a:t>أمثلة للمستندات المقرر تقديمها كأدلة</a:t>
            </a:r>
            <a:endParaRPr lang="en-US" sz="1300" b="1" dirty="0">
              <a:solidFill>
                <a:srgbClr val="262626"/>
              </a:solidFill>
              <a:latin typeface="Calibri"/>
              <a:cs typeface="Calibri"/>
            </a:endParaRPr>
          </a:p>
        </p:txBody>
      </p:sp>
      <p:grpSp>
        <p:nvGrpSpPr>
          <p:cNvPr id="6" name="Group 5"/>
          <p:cNvGrpSpPr/>
          <p:nvPr/>
        </p:nvGrpSpPr>
        <p:grpSpPr>
          <a:xfrm>
            <a:off x="6876256" y="955793"/>
            <a:ext cx="1998841" cy="654080"/>
            <a:chOff x="6876256" y="955793"/>
            <a:chExt cx="1998841" cy="892562"/>
          </a:xfrm>
        </p:grpSpPr>
        <p:pic>
          <p:nvPicPr>
            <p:cNvPr id="2" name="Picture 1" descr="2. GOVERNANCE-color_pos.png"/>
            <p:cNvPicPr>
              <a:picLocks noChangeAspect="1"/>
            </p:cNvPicPr>
            <p:nvPr/>
          </p:nvPicPr>
          <p:blipFill rotWithShape="1">
            <a:blip r:embed="rId3">
              <a:extLst>
                <a:ext uri="{28A0092B-C50C-407E-A947-70E740481C1C}">
                  <a14:useLocalDpi xmlns:a14="http://schemas.microsoft.com/office/drawing/2010/main" val="0"/>
                </a:ext>
              </a:extLst>
            </a:blip>
            <a:srcRect r="68897"/>
            <a:stretch/>
          </p:blipFill>
          <p:spPr>
            <a:xfrm>
              <a:off x="7867345" y="955793"/>
              <a:ext cx="1007752" cy="892562"/>
            </a:xfrm>
            <a:prstGeom prst="rect">
              <a:avLst/>
            </a:prstGeom>
          </p:spPr>
        </p:pic>
        <p:sp>
          <p:nvSpPr>
            <p:cNvPr id="16" name="Rectangle 15"/>
            <p:cNvSpPr/>
            <p:nvPr/>
          </p:nvSpPr>
          <p:spPr>
            <a:xfrm>
              <a:off x="6876256" y="1188314"/>
              <a:ext cx="1080120" cy="50405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EG" sz="1050" b="1" dirty="0">
                  <a:solidFill>
                    <a:schemeClr val="tx1"/>
                  </a:solidFill>
                </a:rPr>
                <a:t>إطار </a:t>
              </a:r>
              <a:r>
                <a:rPr lang="ar-EG" sz="1050" b="1" dirty="0" err="1">
                  <a:solidFill>
                    <a:schemeClr val="tx1"/>
                  </a:solidFill>
                </a:rPr>
                <a:t>الحوكمة</a:t>
              </a:r>
              <a:endParaRPr lang="ar-EG" sz="1050" b="1" dirty="0">
                <a:solidFill>
                  <a:schemeClr val="tx1"/>
                </a:solidFill>
              </a:endParaRPr>
            </a:p>
          </p:txBody>
        </p:sp>
      </p:grpSp>
    </p:spTree>
    <p:extLst>
      <p:ext uri="{BB962C8B-B14F-4D97-AF65-F5344CB8AC3E}">
        <p14:creationId xmlns:p14="http://schemas.microsoft.com/office/powerpoint/2010/main" val="231786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4</a:t>
            </a:fld>
            <a:endParaRPr lang="en-US" dirty="0"/>
          </a:p>
        </p:txBody>
      </p:sp>
      <p:sp>
        <p:nvSpPr>
          <p:cNvPr id="3" name="Rectangle 2"/>
          <p:cNvSpPr/>
          <p:nvPr/>
        </p:nvSpPr>
        <p:spPr>
          <a:xfrm>
            <a:off x="5196626" y="1977603"/>
            <a:ext cx="3672408" cy="2292935"/>
          </a:xfrm>
          <a:prstGeom prst="rect">
            <a:avLst/>
          </a:prstGeom>
        </p:spPr>
        <p:txBody>
          <a:bodyPr wrap="square">
            <a:spAutoFit/>
          </a:bodyPr>
          <a:lstStyle/>
          <a:p>
            <a:pPr algn="just" rtl="1"/>
            <a:r>
              <a:rPr lang="ar-EG" sz="1300" dirty="0">
                <a:solidFill>
                  <a:schemeClr val="tx1">
                    <a:lumMod val="85000"/>
                    <a:lumOff val="15000"/>
                  </a:schemeClr>
                </a:solidFill>
                <a:latin typeface="Calibri"/>
                <a:cs typeface="Calibri"/>
              </a:rPr>
              <a:t>يتناول البعد رقم (3) الهدف من وجود الجمعية الكشفية الوطنية: بيان الرؤية وبيان المهمة للجمعية الكشفية الوطنية واتساق هذه الرؤية وتلك المهمة مع طرق العمل وهيكل وإجراءات الجمعية الكشفية الوطنية وكيف تخطط الجمعية لنفسها مستقبلاً، وكذلك كيف تسعى الجمعية لإبراز نفسها للمستفيدين والجمهور بشكل عام. كما يتناول هذا البعد بالفحص والتقييم مدى توثيق وإقرار وتطبيق هذه المبادئ الحاكمة ومدى اتساقها مع المستندات والهياكل والإجراءات الحاكمة للجمعية الكشفية الوطنية وكيف يمكن توصيل هذه المبادئ بوضوح للأطراف المهتمة المعنية والجمهور.</a:t>
            </a:r>
            <a:endParaRPr lang="en-US" sz="1300" dirty="0">
              <a:solidFill>
                <a:schemeClr val="tx1">
                  <a:lumMod val="85000"/>
                  <a:lumOff val="15000"/>
                </a:schemeClr>
              </a:solidFill>
              <a:latin typeface="Calibri"/>
              <a:cs typeface="Calibri"/>
            </a:endParaRPr>
          </a:p>
          <a:p>
            <a:pPr algn="r" rtl="1"/>
            <a:endParaRPr lang="en-US" sz="1300" dirty="0">
              <a:solidFill>
                <a:schemeClr val="tx1">
                  <a:lumMod val="85000"/>
                  <a:lumOff val="15000"/>
                </a:schemeClr>
              </a:solidFill>
              <a:latin typeface="Calibri"/>
              <a:cs typeface="Calibri"/>
            </a:endParaRPr>
          </a:p>
        </p:txBody>
      </p:sp>
      <p:sp>
        <p:nvSpPr>
          <p:cNvPr id="14" name="Folded Corner 13"/>
          <p:cNvSpPr>
            <a:spLocks noChangeArrowheads="1"/>
          </p:cNvSpPr>
          <p:nvPr/>
        </p:nvSpPr>
        <p:spPr bwMode="auto">
          <a:xfrm>
            <a:off x="2662953" y="3620275"/>
            <a:ext cx="1656184"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مخطط الأطراف </a:t>
            </a:r>
          </a:p>
          <a:p>
            <a:pPr algn="ctr" rtl="1">
              <a:spcAft>
                <a:spcPts val="0"/>
              </a:spcAft>
            </a:pPr>
            <a:r>
              <a:rPr lang="ar-EG" sz="1200" kern="1200" dirty="0">
                <a:solidFill>
                  <a:srgbClr val="660066"/>
                </a:solidFill>
                <a:effectLst/>
                <a:latin typeface="Calibri"/>
                <a:ea typeface="ＭＳ ゴシック"/>
                <a:cs typeface="Times New Roman"/>
              </a:rPr>
              <a:t>المهتمة المعنية</a:t>
            </a:r>
            <a:endParaRPr lang="fr-CH" sz="1200" kern="1200" dirty="0">
              <a:solidFill>
                <a:srgbClr val="660066"/>
              </a:solidFill>
              <a:effectLst/>
              <a:latin typeface="Calibri"/>
              <a:ea typeface="ＭＳ ゴシック"/>
              <a:cs typeface="Times New Roman"/>
            </a:endParaRPr>
          </a:p>
        </p:txBody>
      </p:sp>
      <p:sp>
        <p:nvSpPr>
          <p:cNvPr id="6" name="Folded Corner 5"/>
          <p:cNvSpPr>
            <a:spLocks noChangeArrowheads="1"/>
          </p:cNvSpPr>
          <p:nvPr/>
        </p:nvSpPr>
        <p:spPr bwMode="auto">
          <a:xfrm>
            <a:off x="464998" y="2692311"/>
            <a:ext cx="1658729" cy="359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قائمة فحص مؤشرات</a:t>
            </a:r>
          </a:p>
          <a:p>
            <a:pPr algn="ctr" rtl="1">
              <a:spcAft>
                <a:spcPts val="0"/>
              </a:spcAft>
            </a:pPr>
            <a:r>
              <a:rPr lang="ar-EG" sz="1200" kern="1200" dirty="0">
                <a:solidFill>
                  <a:srgbClr val="660066"/>
                </a:solidFill>
                <a:effectLst/>
                <a:latin typeface="Calibri"/>
                <a:ea typeface="ＭＳ ゴシック"/>
                <a:cs typeface="Times New Roman"/>
              </a:rPr>
              <a:t>الأداء الرئيسية</a:t>
            </a:r>
            <a:endParaRPr lang="en-US" sz="900" dirty="0">
              <a:effectLst/>
              <a:latin typeface="Verdana"/>
              <a:ea typeface="ＭＳ ゴシック"/>
              <a:cs typeface="Times New Roman"/>
            </a:endParaRPr>
          </a:p>
        </p:txBody>
      </p:sp>
      <p:sp>
        <p:nvSpPr>
          <p:cNvPr id="13" name="Folded Corner 12"/>
          <p:cNvSpPr>
            <a:spLocks noChangeAspect="1" noChangeArrowheads="1"/>
          </p:cNvSpPr>
          <p:nvPr/>
        </p:nvSpPr>
        <p:spPr bwMode="auto">
          <a:xfrm>
            <a:off x="455078" y="3177957"/>
            <a:ext cx="1668650" cy="35941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Bef>
                <a:spcPts val="300"/>
              </a:spcBef>
              <a:spcAft>
                <a:spcPts val="300"/>
              </a:spcAft>
            </a:pPr>
            <a:r>
              <a:rPr lang="ar-EG" sz="1200" kern="1200" dirty="0">
                <a:solidFill>
                  <a:srgbClr val="660066"/>
                </a:solidFill>
                <a:effectLst/>
                <a:latin typeface="Calibri"/>
                <a:ea typeface="ＭＳ ゴシック"/>
                <a:cs typeface="Times New Roman"/>
              </a:rPr>
              <a:t>تقارير الأنشطة</a:t>
            </a:r>
            <a:endParaRPr lang="en-US" sz="900" dirty="0">
              <a:effectLst/>
              <a:latin typeface="Verdana"/>
              <a:ea typeface="ＭＳ ゴシック"/>
              <a:cs typeface="Times New Roman"/>
            </a:endParaRPr>
          </a:p>
        </p:txBody>
      </p:sp>
      <p:sp>
        <p:nvSpPr>
          <p:cNvPr id="8" name="Folded Corner 7"/>
          <p:cNvSpPr>
            <a:spLocks noChangeAspect="1" noChangeArrowheads="1"/>
          </p:cNvSpPr>
          <p:nvPr/>
        </p:nvSpPr>
        <p:spPr bwMode="auto">
          <a:xfrm>
            <a:off x="455078" y="2136841"/>
            <a:ext cx="1668650" cy="47155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خطة العمل السنوية</a:t>
            </a:r>
          </a:p>
          <a:p>
            <a:pPr algn="ctr">
              <a:spcAft>
                <a:spcPts val="0"/>
              </a:spcAft>
            </a:pPr>
            <a:r>
              <a:rPr lang="ar-EG" sz="1200" dirty="0">
                <a:solidFill>
                  <a:srgbClr val="660066"/>
                </a:solidFill>
                <a:latin typeface="Calibri"/>
                <a:ea typeface="ＭＳ ゴシック"/>
                <a:cs typeface="Times New Roman"/>
              </a:rPr>
              <a:t>الخطة الاستراتيجية</a:t>
            </a:r>
            <a:endParaRPr lang="en-US" sz="900" dirty="0">
              <a:effectLst/>
              <a:latin typeface="Verdana"/>
              <a:ea typeface="ＭＳ ゴシック"/>
              <a:cs typeface="Times New Roman"/>
            </a:endParaRPr>
          </a:p>
        </p:txBody>
      </p:sp>
      <p:sp>
        <p:nvSpPr>
          <p:cNvPr id="7" name="Folded Corner 6"/>
          <p:cNvSpPr>
            <a:spLocks noChangeArrowheads="1"/>
          </p:cNvSpPr>
          <p:nvPr/>
        </p:nvSpPr>
        <p:spPr bwMode="auto">
          <a:xfrm>
            <a:off x="2195736" y="2110487"/>
            <a:ext cx="2157730"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بيان المهمة والرؤية</a:t>
            </a:r>
            <a:endParaRPr lang="en-US" sz="900" dirty="0">
              <a:effectLst/>
              <a:latin typeface="Verdana"/>
              <a:ea typeface="ＭＳ ゴシック"/>
              <a:cs typeface="Times New Roman"/>
            </a:endParaRPr>
          </a:p>
        </p:txBody>
      </p:sp>
      <p:sp>
        <p:nvSpPr>
          <p:cNvPr id="9" name="Folded Corner 8"/>
          <p:cNvSpPr>
            <a:spLocks noChangeArrowheads="1"/>
          </p:cNvSpPr>
          <p:nvPr/>
        </p:nvSpPr>
        <p:spPr bwMode="auto">
          <a:xfrm>
            <a:off x="434363" y="4130868"/>
            <a:ext cx="3921614" cy="324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حزمة التغطية التأمينية</a:t>
            </a:r>
            <a:endParaRPr lang="en-US" sz="900" dirty="0">
              <a:effectLst/>
              <a:latin typeface="Verdana"/>
              <a:ea typeface="ＭＳ ゴシック"/>
              <a:cs typeface="Times New Roman"/>
            </a:endParaRPr>
          </a:p>
        </p:txBody>
      </p:sp>
      <p:sp>
        <p:nvSpPr>
          <p:cNvPr id="11" name="Folded Corner 10"/>
          <p:cNvSpPr>
            <a:spLocks noChangeArrowheads="1"/>
          </p:cNvSpPr>
          <p:nvPr/>
        </p:nvSpPr>
        <p:spPr bwMode="auto">
          <a:xfrm>
            <a:off x="469531" y="3652758"/>
            <a:ext cx="2121414" cy="46799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a:spcAft>
                <a:spcPts val="0"/>
              </a:spcAft>
            </a:pPr>
            <a:r>
              <a:rPr lang="ar-EG" sz="1200" kern="1200" dirty="0">
                <a:solidFill>
                  <a:srgbClr val="660066"/>
                </a:solidFill>
                <a:effectLst/>
                <a:latin typeface="Calibri"/>
                <a:ea typeface="ＭＳ ゴシック"/>
                <a:cs typeface="Times New Roman"/>
              </a:rPr>
              <a:t>إجراءات إدارة المخاطر </a:t>
            </a:r>
          </a:p>
          <a:p>
            <a:pPr algn="ctr">
              <a:spcAft>
                <a:spcPts val="0"/>
              </a:spcAft>
            </a:pPr>
            <a:r>
              <a:rPr lang="ar-EG" sz="1200" dirty="0">
                <a:solidFill>
                  <a:srgbClr val="660066"/>
                </a:solidFill>
                <a:latin typeface="Calibri"/>
                <a:ea typeface="ＭＳ ゴシック"/>
                <a:cs typeface="Times New Roman"/>
              </a:rPr>
              <a:t>منظومة المخاطر</a:t>
            </a:r>
            <a:endParaRPr lang="en-US" sz="900" dirty="0">
              <a:effectLst/>
              <a:latin typeface="Verdana"/>
              <a:ea typeface="ＭＳ ゴシック"/>
              <a:cs typeface="Times New Roman"/>
            </a:endParaRPr>
          </a:p>
        </p:txBody>
      </p:sp>
      <p:sp>
        <p:nvSpPr>
          <p:cNvPr id="12" name="Folded Corner 11"/>
          <p:cNvSpPr>
            <a:spLocks noChangeArrowheads="1"/>
          </p:cNvSpPr>
          <p:nvPr/>
        </p:nvSpPr>
        <p:spPr bwMode="auto">
          <a:xfrm>
            <a:off x="2195736" y="3152170"/>
            <a:ext cx="2157730" cy="36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lnSpc>
                <a:spcPts val="1440"/>
              </a:lnSpc>
            </a:pPr>
            <a:r>
              <a:rPr lang="ar-EG" sz="1200" kern="1200" dirty="0">
                <a:solidFill>
                  <a:srgbClr val="660066"/>
                </a:solidFill>
                <a:effectLst/>
                <a:latin typeface="Calibri"/>
                <a:ea typeface="ＭＳ ゴシック"/>
                <a:cs typeface="Times New Roman"/>
              </a:rPr>
              <a:t>جدول أعمال الاجتماعات </a:t>
            </a:r>
          </a:p>
          <a:p>
            <a:pPr algn="ctr" rtl="1">
              <a:lnSpc>
                <a:spcPts val="1440"/>
              </a:lnSpc>
            </a:pPr>
            <a:r>
              <a:rPr lang="ar-EG" sz="1200" kern="1200" dirty="0">
                <a:solidFill>
                  <a:srgbClr val="660066"/>
                </a:solidFill>
                <a:effectLst/>
                <a:latin typeface="Calibri"/>
                <a:ea typeface="ＭＳ ゴシック"/>
                <a:cs typeface="Times New Roman"/>
              </a:rPr>
              <a:t>ومحاضر الاجتماعات</a:t>
            </a:r>
            <a:endParaRPr lang="en-US" sz="900" dirty="0">
              <a:effectLst/>
              <a:latin typeface="Verdana"/>
              <a:ea typeface="ＭＳ ゴシック"/>
              <a:cs typeface="Times New Roman"/>
            </a:endParaRPr>
          </a:p>
        </p:txBody>
      </p:sp>
      <p:sp>
        <p:nvSpPr>
          <p:cNvPr id="10" name="Folded Corner 9"/>
          <p:cNvSpPr>
            <a:spLocks noChangeAspect="1" noChangeArrowheads="1"/>
          </p:cNvSpPr>
          <p:nvPr/>
        </p:nvSpPr>
        <p:spPr bwMode="auto">
          <a:xfrm>
            <a:off x="2195736" y="2576106"/>
            <a:ext cx="2157730" cy="5219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kern="1200" dirty="0">
                <a:solidFill>
                  <a:srgbClr val="660066"/>
                </a:solidFill>
                <a:effectLst/>
                <a:latin typeface="Calibri"/>
                <a:ea typeface="ＭＳ ゴシック"/>
                <a:cs typeface="Times New Roman"/>
              </a:rPr>
              <a:t>قائمة اللجان الفرعية</a:t>
            </a:r>
          </a:p>
          <a:p>
            <a:pPr algn="ctr" rtl="1">
              <a:spcAft>
                <a:spcPts val="0"/>
              </a:spcAft>
            </a:pPr>
            <a:r>
              <a:rPr lang="ar-EG" sz="1200" dirty="0">
                <a:solidFill>
                  <a:srgbClr val="660066"/>
                </a:solidFill>
                <a:latin typeface="Calibri"/>
                <a:ea typeface="ＭＳ ゴシック"/>
                <a:cs typeface="Times New Roman"/>
              </a:rPr>
              <a:t>قائمة بأعضاء اللجان الفرعية</a:t>
            </a:r>
            <a:endParaRPr lang="en-US" sz="900" dirty="0">
              <a:effectLst/>
              <a:latin typeface="Verdana"/>
              <a:ea typeface="ＭＳ ゴシック"/>
              <a:cs typeface="Times New Roman"/>
            </a:endParaRPr>
          </a:p>
        </p:txBody>
      </p:sp>
      <p:sp>
        <p:nvSpPr>
          <p:cNvPr id="16" name="Rectangle 15"/>
          <p:cNvSpPr/>
          <p:nvPr/>
        </p:nvSpPr>
        <p:spPr>
          <a:xfrm>
            <a:off x="434363" y="1707654"/>
            <a:ext cx="3921612" cy="292388"/>
          </a:xfrm>
          <a:prstGeom prst="rect">
            <a:avLst/>
          </a:prstGeom>
        </p:spPr>
        <p:txBody>
          <a:bodyPr wrap="square">
            <a:spAutoFit/>
          </a:bodyPr>
          <a:lstStyle/>
          <a:p>
            <a:pPr algn="ctr" rtl="1"/>
            <a:r>
              <a:rPr lang="ar-EG" sz="1300" b="1" dirty="0">
                <a:solidFill>
                  <a:srgbClr val="262626"/>
                </a:solidFill>
                <a:latin typeface="Calibri"/>
                <a:cs typeface="Calibri"/>
              </a:rPr>
              <a:t>أمثلة للمستندات المقرر تقديمها كأدلة</a:t>
            </a:r>
            <a:endParaRPr lang="en-US" sz="1300" b="1" dirty="0">
              <a:solidFill>
                <a:srgbClr val="262626"/>
              </a:solidFill>
              <a:latin typeface="Calibri"/>
              <a:cs typeface="Calibri"/>
            </a:endParaRPr>
          </a:p>
        </p:txBody>
      </p:sp>
      <p:grpSp>
        <p:nvGrpSpPr>
          <p:cNvPr id="19" name="Group 18"/>
          <p:cNvGrpSpPr/>
          <p:nvPr/>
        </p:nvGrpSpPr>
        <p:grpSpPr>
          <a:xfrm>
            <a:off x="6885781" y="980926"/>
            <a:ext cx="1898507" cy="903405"/>
            <a:chOff x="6885781" y="980926"/>
            <a:chExt cx="1898507" cy="903405"/>
          </a:xfrm>
        </p:grpSpPr>
        <p:pic>
          <p:nvPicPr>
            <p:cNvPr id="2" name="Picture 1" descr="3. STRATEGIC-Color_pos.png"/>
            <p:cNvPicPr>
              <a:picLocks noChangeAspect="1"/>
            </p:cNvPicPr>
            <p:nvPr/>
          </p:nvPicPr>
          <p:blipFill rotWithShape="1">
            <a:blip r:embed="rId2">
              <a:extLst>
                <a:ext uri="{28A0092B-C50C-407E-A947-70E740481C1C}">
                  <a14:useLocalDpi xmlns:a14="http://schemas.microsoft.com/office/drawing/2010/main" val="0"/>
                </a:ext>
              </a:extLst>
            </a:blip>
            <a:srcRect r="71119"/>
            <a:stretch/>
          </p:blipFill>
          <p:spPr>
            <a:xfrm>
              <a:off x="7848544" y="980926"/>
              <a:ext cx="935744" cy="903405"/>
            </a:xfrm>
            <a:prstGeom prst="rect">
              <a:avLst/>
            </a:prstGeom>
          </p:spPr>
        </p:pic>
        <p:sp>
          <p:nvSpPr>
            <p:cNvPr id="17" name="Rectangle 16"/>
            <p:cNvSpPr/>
            <p:nvPr/>
          </p:nvSpPr>
          <p:spPr>
            <a:xfrm>
              <a:off x="6885781" y="1186263"/>
              <a:ext cx="1080120" cy="50405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EG" sz="1050" b="1" dirty="0">
                  <a:solidFill>
                    <a:schemeClr val="tx1"/>
                  </a:solidFill>
                </a:rPr>
                <a:t>الإطار الاستراتيجي</a:t>
              </a:r>
            </a:p>
          </p:txBody>
        </p:sp>
      </p:grpSp>
    </p:spTree>
    <p:extLst>
      <p:ext uri="{BB962C8B-B14F-4D97-AF65-F5344CB8AC3E}">
        <p14:creationId xmlns:p14="http://schemas.microsoft.com/office/powerpoint/2010/main" val="199218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5</a:t>
            </a:fld>
            <a:endParaRPr lang="en-US" dirty="0"/>
          </a:p>
        </p:txBody>
      </p:sp>
      <p:sp>
        <p:nvSpPr>
          <p:cNvPr id="6" name="Rectangle 5"/>
          <p:cNvSpPr/>
          <p:nvPr/>
        </p:nvSpPr>
        <p:spPr>
          <a:xfrm>
            <a:off x="5092779" y="1851670"/>
            <a:ext cx="3939904" cy="2336537"/>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يتناول هذا البعد رقم (4) المعايير الأخلاقية والممارسات الأخلاقية للجمعية وكذلك فصل المسئوليات عن الواجبات وسياسة الحماية من الأذى وسياسات السلوكيات وإجراءات ونظم التعامل مع المخالفات.</a:t>
            </a:r>
          </a:p>
          <a:p>
            <a:pPr algn="just" rtl="1">
              <a:lnSpc>
                <a:spcPts val="2500"/>
              </a:lnSpc>
            </a:pPr>
            <a:r>
              <a:rPr lang="ar-EG" sz="1300" dirty="0">
                <a:solidFill>
                  <a:schemeClr val="tx1">
                    <a:lumMod val="85000"/>
                    <a:lumOff val="15000"/>
                  </a:schemeClr>
                </a:solidFill>
                <a:latin typeface="Calibri"/>
                <a:cs typeface="Calibri"/>
              </a:rPr>
              <a:t>يجب أن تكون سياسات ونظم وإجراءات الجمعية معروفة مسبقاً وموثقة بحيث يسترشد بها كل العاملون والمتطوعون ليس فقط في أدائهم لواجباتهم ومسئولياتهم ولكن أيضاً في تصرفاتهم وسلوكياتهم وهو الأمر الأكثر أهمية.</a:t>
            </a:r>
            <a:endParaRPr lang="en-US" sz="1300" dirty="0">
              <a:solidFill>
                <a:schemeClr val="tx1">
                  <a:lumMod val="85000"/>
                  <a:lumOff val="15000"/>
                </a:schemeClr>
              </a:solidFill>
              <a:latin typeface="Calibri"/>
              <a:cs typeface="Calibri"/>
            </a:endParaRPr>
          </a:p>
        </p:txBody>
      </p:sp>
      <p:grpSp>
        <p:nvGrpSpPr>
          <p:cNvPr id="14" name="Group 13"/>
          <p:cNvGrpSpPr/>
          <p:nvPr/>
        </p:nvGrpSpPr>
        <p:grpSpPr>
          <a:xfrm>
            <a:off x="890067" y="1842145"/>
            <a:ext cx="3969965" cy="2149500"/>
            <a:chOff x="890067" y="1842145"/>
            <a:chExt cx="3969965" cy="2149500"/>
          </a:xfrm>
        </p:grpSpPr>
        <p:sp>
          <p:nvSpPr>
            <p:cNvPr id="7" name="TextBox 6"/>
            <p:cNvSpPr txBox="1"/>
            <p:nvPr/>
          </p:nvSpPr>
          <p:spPr>
            <a:xfrm>
              <a:off x="930370" y="1842145"/>
              <a:ext cx="3908329" cy="292388"/>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pPr algn="ctr" rtl="1"/>
              <a:r>
                <a:rPr lang="ar-EG" sz="1300" b="1" dirty="0">
                  <a:solidFill>
                    <a:srgbClr val="262626"/>
                  </a:solidFill>
                </a:rPr>
                <a:t>أمثلة للمستندات المقرر تقديمها كأدلة</a:t>
              </a:r>
              <a:endParaRPr lang="en-US" sz="1300" b="1" dirty="0">
                <a:solidFill>
                  <a:srgbClr val="262626"/>
                </a:solidFill>
              </a:endParaRPr>
            </a:p>
          </p:txBody>
        </p:sp>
        <p:sp>
          <p:nvSpPr>
            <p:cNvPr id="9" name="Folded Corner 8"/>
            <p:cNvSpPr>
              <a:spLocks noChangeArrowheads="1"/>
            </p:cNvSpPr>
            <p:nvPr/>
          </p:nvSpPr>
          <p:spPr bwMode="auto">
            <a:xfrm>
              <a:off x="902533" y="3631648"/>
              <a:ext cx="1656184" cy="359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سياسة الإبلاغ عن المخالفات</a:t>
              </a:r>
              <a:endParaRPr lang="fr-CH" sz="1200" dirty="0">
                <a:solidFill>
                  <a:srgbClr val="660066"/>
                </a:solidFill>
                <a:latin typeface="Calibri"/>
                <a:ea typeface="ＭＳ ゴシック"/>
                <a:cs typeface="Times New Roman"/>
              </a:endParaRPr>
            </a:p>
          </p:txBody>
        </p:sp>
        <p:sp>
          <p:nvSpPr>
            <p:cNvPr id="10" name="Folded Corner 9"/>
            <p:cNvSpPr>
              <a:spLocks noChangeArrowheads="1"/>
            </p:cNvSpPr>
            <p:nvPr/>
          </p:nvSpPr>
          <p:spPr bwMode="auto">
            <a:xfrm>
              <a:off x="899987" y="2823594"/>
              <a:ext cx="1658729" cy="323997"/>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سياسة الشكاوي</a:t>
              </a:r>
              <a:endParaRPr lang="en-AU" sz="1200" dirty="0">
                <a:solidFill>
                  <a:srgbClr val="660066"/>
                </a:solidFill>
                <a:latin typeface="Calibri"/>
                <a:ea typeface="ＭＳ ゴシック"/>
                <a:cs typeface="Times New Roman"/>
              </a:endParaRPr>
            </a:p>
          </p:txBody>
        </p:sp>
        <p:sp>
          <p:nvSpPr>
            <p:cNvPr id="11" name="Folded Corner 10"/>
            <p:cNvSpPr>
              <a:spLocks noChangeArrowheads="1"/>
            </p:cNvSpPr>
            <p:nvPr/>
          </p:nvSpPr>
          <p:spPr bwMode="auto">
            <a:xfrm>
              <a:off x="890067" y="3236230"/>
              <a:ext cx="1668650" cy="32340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Bef>
                  <a:spcPts val="300"/>
                </a:spcBef>
                <a:spcAft>
                  <a:spcPts val="300"/>
                </a:spcAft>
              </a:pPr>
              <a:r>
                <a:rPr lang="ar-EG" sz="1200" dirty="0">
                  <a:solidFill>
                    <a:srgbClr val="660066"/>
                  </a:solidFill>
                  <a:latin typeface="Calibri"/>
                  <a:ea typeface="ＭＳ ゴシック"/>
                  <a:cs typeface="Times New Roman"/>
                </a:rPr>
                <a:t>ميثاق السلوكيات</a:t>
              </a:r>
              <a:endParaRPr lang="en-AU" sz="1200" dirty="0">
                <a:solidFill>
                  <a:srgbClr val="660066"/>
                </a:solidFill>
                <a:latin typeface="Calibri"/>
                <a:ea typeface="ＭＳ ゴシック"/>
                <a:cs typeface="Times New Roman"/>
              </a:endParaRPr>
            </a:p>
          </p:txBody>
        </p:sp>
        <p:sp>
          <p:nvSpPr>
            <p:cNvPr id="12" name="Folded Corner 11"/>
            <p:cNvSpPr>
              <a:spLocks noChangeAspect="1" noChangeArrowheads="1"/>
            </p:cNvSpPr>
            <p:nvPr/>
          </p:nvSpPr>
          <p:spPr bwMode="auto">
            <a:xfrm>
              <a:off x="890067" y="2268124"/>
              <a:ext cx="1668650" cy="471559"/>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سياسة ونماذج </a:t>
              </a:r>
            </a:p>
            <a:p>
              <a:pPr algn="ctr">
                <a:spcAft>
                  <a:spcPts val="0"/>
                </a:spcAft>
              </a:pPr>
              <a:r>
                <a:rPr lang="ar-EG" sz="1200" dirty="0">
                  <a:solidFill>
                    <a:srgbClr val="660066"/>
                  </a:solidFill>
                  <a:latin typeface="Calibri"/>
                  <a:ea typeface="ＭＳ ゴシック"/>
                  <a:cs typeface="Times New Roman"/>
                </a:rPr>
                <a:t>تعارض المصالح</a:t>
              </a:r>
              <a:endParaRPr lang="en-AU" sz="1200" dirty="0">
                <a:solidFill>
                  <a:srgbClr val="660066"/>
                </a:solidFill>
                <a:latin typeface="Calibri"/>
                <a:ea typeface="ＭＳ ゴシック"/>
                <a:cs typeface="Times New Roman"/>
              </a:endParaRPr>
            </a:p>
          </p:txBody>
        </p:sp>
        <p:sp>
          <p:nvSpPr>
            <p:cNvPr id="13" name="Folded Corner 12"/>
            <p:cNvSpPr>
              <a:spLocks noChangeArrowheads="1"/>
            </p:cNvSpPr>
            <p:nvPr/>
          </p:nvSpPr>
          <p:spPr bwMode="auto">
            <a:xfrm>
              <a:off x="2702302" y="2273457"/>
              <a:ext cx="2157730"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سياسة الحماية من الأذى</a:t>
              </a:r>
              <a:endParaRPr lang="en-AU" sz="1200" dirty="0">
                <a:solidFill>
                  <a:srgbClr val="660066"/>
                </a:solidFill>
                <a:latin typeface="Calibri"/>
                <a:ea typeface="ＭＳ ゴシック"/>
                <a:cs typeface="Times New Roman"/>
              </a:endParaRPr>
            </a:p>
          </p:txBody>
        </p:sp>
        <p:sp>
          <p:nvSpPr>
            <p:cNvPr id="15" name="Folded Corner 14"/>
            <p:cNvSpPr>
              <a:spLocks noChangeArrowheads="1"/>
            </p:cNvSpPr>
            <p:nvPr/>
          </p:nvSpPr>
          <p:spPr bwMode="auto">
            <a:xfrm>
              <a:off x="2702301" y="3421522"/>
              <a:ext cx="2121414" cy="54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تقييم الشركاء الخارجيين والمانحين</a:t>
              </a:r>
              <a:endParaRPr lang="en-AU" sz="1200" dirty="0">
                <a:solidFill>
                  <a:srgbClr val="660066"/>
                </a:solidFill>
                <a:latin typeface="Calibri"/>
                <a:ea typeface="ＭＳ ゴシック"/>
                <a:cs typeface="Times New Roman"/>
              </a:endParaRPr>
            </a:p>
          </p:txBody>
        </p:sp>
        <p:sp>
          <p:nvSpPr>
            <p:cNvPr id="17" name="Folded Corner 16"/>
            <p:cNvSpPr>
              <a:spLocks noChangeArrowheads="1"/>
            </p:cNvSpPr>
            <p:nvPr/>
          </p:nvSpPr>
          <p:spPr bwMode="auto">
            <a:xfrm>
              <a:off x="2702301" y="2641123"/>
              <a:ext cx="2157731" cy="74462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lnSpc>
                  <a:spcPts val="1440"/>
                </a:lnSpc>
                <a:spcBef>
                  <a:spcPts val="600"/>
                </a:spcBef>
                <a:spcAft>
                  <a:spcPts val="0"/>
                </a:spcAft>
              </a:pPr>
              <a:r>
                <a:rPr lang="ar-EG" sz="1200" dirty="0">
                  <a:solidFill>
                    <a:srgbClr val="660066"/>
                  </a:solidFill>
                  <a:latin typeface="Calibri"/>
                  <a:ea typeface="ＭＳ ゴシック"/>
                  <a:cs typeface="Times New Roman"/>
                </a:rPr>
                <a:t>نظام الإبلاغ عن المشكلات الأخلاقية وسجلات ومحاضر اجتماعات وتقارير </a:t>
              </a:r>
            </a:p>
            <a:p>
              <a:pPr algn="ctr" rtl="1">
                <a:lnSpc>
                  <a:spcPts val="1440"/>
                </a:lnSpc>
                <a:spcAft>
                  <a:spcPts val="0"/>
                </a:spcAft>
              </a:pPr>
              <a:r>
                <a:rPr lang="ar-EG" sz="1200" dirty="0">
                  <a:solidFill>
                    <a:srgbClr val="660066"/>
                  </a:solidFill>
                  <a:latin typeface="Calibri"/>
                  <a:ea typeface="ＭＳ ゴシック"/>
                  <a:cs typeface="Times New Roman"/>
                </a:rPr>
                <a:t>لجان التحقيق في المخالفات الاخلاقية</a:t>
              </a:r>
              <a:endParaRPr lang="en-AU" sz="1200" dirty="0">
                <a:solidFill>
                  <a:srgbClr val="660066"/>
                </a:solidFill>
                <a:latin typeface="Calibri"/>
                <a:ea typeface="ＭＳ ゴシック"/>
                <a:cs typeface="Times New Roman"/>
              </a:endParaRPr>
            </a:p>
          </p:txBody>
        </p:sp>
      </p:grpSp>
      <p:grpSp>
        <p:nvGrpSpPr>
          <p:cNvPr id="18" name="Group 17"/>
          <p:cNvGrpSpPr/>
          <p:nvPr/>
        </p:nvGrpSpPr>
        <p:grpSpPr>
          <a:xfrm>
            <a:off x="6885781" y="915566"/>
            <a:ext cx="1886706" cy="892562"/>
            <a:chOff x="6885781" y="915566"/>
            <a:chExt cx="1886706" cy="892562"/>
          </a:xfrm>
        </p:grpSpPr>
        <p:pic>
          <p:nvPicPr>
            <p:cNvPr id="2" name="Picture 1" descr="4. INTEGRITY Color_pos.png"/>
            <p:cNvPicPr>
              <a:picLocks noChangeAspect="1"/>
            </p:cNvPicPr>
            <p:nvPr/>
          </p:nvPicPr>
          <p:blipFill rotWithShape="1">
            <a:blip r:embed="rId3">
              <a:extLst>
                <a:ext uri="{28A0092B-C50C-407E-A947-70E740481C1C}">
                  <a14:useLocalDpi xmlns:a14="http://schemas.microsoft.com/office/drawing/2010/main" val="0"/>
                </a:ext>
              </a:extLst>
            </a:blip>
            <a:srcRect r="71119"/>
            <a:stretch/>
          </p:blipFill>
          <p:spPr>
            <a:xfrm>
              <a:off x="7836743" y="915566"/>
              <a:ext cx="935744" cy="892562"/>
            </a:xfrm>
            <a:prstGeom prst="rect">
              <a:avLst/>
            </a:prstGeom>
          </p:spPr>
        </p:pic>
        <p:sp>
          <p:nvSpPr>
            <p:cNvPr id="16" name="Rectangle 15"/>
            <p:cNvSpPr/>
            <p:nvPr/>
          </p:nvSpPr>
          <p:spPr>
            <a:xfrm>
              <a:off x="6885781" y="1088720"/>
              <a:ext cx="1080120" cy="50405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EG" sz="1050" b="1" dirty="0">
                  <a:solidFill>
                    <a:schemeClr val="tx1"/>
                  </a:solidFill>
                </a:rPr>
                <a:t>الإدارة النزيهة</a:t>
              </a:r>
            </a:p>
          </p:txBody>
        </p:sp>
      </p:grpSp>
    </p:spTree>
    <p:extLst>
      <p:ext uri="{BB962C8B-B14F-4D97-AF65-F5344CB8AC3E}">
        <p14:creationId xmlns:p14="http://schemas.microsoft.com/office/powerpoint/2010/main" val="199218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6</a:t>
            </a:fld>
            <a:endParaRPr lang="en-US" dirty="0"/>
          </a:p>
        </p:txBody>
      </p:sp>
      <p:sp>
        <p:nvSpPr>
          <p:cNvPr id="6" name="Rectangle 5"/>
          <p:cNvSpPr/>
          <p:nvPr/>
        </p:nvSpPr>
        <p:spPr>
          <a:xfrm>
            <a:off x="4838700" y="2019381"/>
            <a:ext cx="4176104" cy="1979773"/>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يدور البعد رقم (5) حول سياسة الاتصالات للجمعية فيما يخص التواصل مع الأطراف المعنية المهتمة الداخليين والخارجيين المتعددين وبصفة خاصة فيما يتعلق بتعهدات طريقة العمل والأمور المالية والتمويل والرعاية وكذلك الصورة العامة التي ترغب في إبرازها والتطلع إليها. والهدف العام هنا هو تقييم سياسة الشفافية وكيف تحافظ الجمعية على تقدير الجمهور بصفة عامة والأطراف المعنية المهتمة بصفة خاصة لجهودها وأعمالها.</a:t>
            </a:r>
            <a:endParaRPr lang="en-US" sz="1300" dirty="0">
              <a:solidFill>
                <a:schemeClr val="tx1">
                  <a:lumMod val="85000"/>
                  <a:lumOff val="15000"/>
                </a:schemeClr>
              </a:solidFill>
              <a:latin typeface="Calibri"/>
              <a:cs typeface="Calibri"/>
            </a:endParaRPr>
          </a:p>
        </p:txBody>
      </p:sp>
      <p:sp>
        <p:nvSpPr>
          <p:cNvPr id="7" name="TextBox 6"/>
          <p:cNvSpPr txBox="1"/>
          <p:nvPr/>
        </p:nvSpPr>
        <p:spPr>
          <a:xfrm>
            <a:off x="650241" y="1779662"/>
            <a:ext cx="3921758" cy="292388"/>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pPr algn="ctr" rtl="1"/>
            <a:r>
              <a:rPr lang="ar-EG" sz="1300" b="1" dirty="0">
                <a:solidFill>
                  <a:srgbClr val="262626"/>
                </a:solidFill>
              </a:rPr>
              <a:t>أمثلة للمستندات المقرر تقديمها كأدلة</a:t>
            </a:r>
            <a:endParaRPr lang="en-US" sz="1300" b="1" dirty="0">
              <a:solidFill>
                <a:srgbClr val="262626"/>
              </a:solidFill>
            </a:endParaRPr>
          </a:p>
        </p:txBody>
      </p:sp>
      <p:sp>
        <p:nvSpPr>
          <p:cNvPr id="10" name="Folded Corner 9"/>
          <p:cNvSpPr>
            <a:spLocks noChangeArrowheads="1"/>
          </p:cNvSpPr>
          <p:nvPr/>
        </p:nvSpPr>
        <p:spPr bwMode="auto">
          <a:xfrm>
            <a:off x="660161" y="2697030"/>
            <a:ext cx="1658729" cy="345406"/>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التقرير السنوي</a:t>
            </a:r>
            <a:endParaRPr lang="en-AU" sz="1200" dirty="0">
              <a:solidFill>
                <a:srgbClr val="660066"/>
              </a:solidFill>
              <a:latin typeface="Calibri"/>
              <a:ea typeface="ＭＳ ゴシック"/>
              <a:cs typeface="Times New Roman"/>
            </a:endParaRPr>
          </a:p>
        </p:txBody>
      </p:sp>
      <p:sp>
        <p:nvSpPr>
          <p:cNvPr id="11" name="Folded Corner 10"/>
          <p:cNvSpPr>
            <a:spLocks noChangeArrowheads="1"/>
          </p:cNvSpPr>
          <p:nvPr/>
        </p:nvSpPr>
        <p:spPr bwMode="auto">
          <a:xfrm>
            <a:off x="2401321" y="2702280"/>
            <a:ext cx="2157586" cy="383158"/>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Bef>
                <a:spcPts val="300"/>
              </a:spcBef>
              <a:spcAft>
                <a:spcPts val="300"/>
              </a:spcAft>
            </a:pPr>
            <a:r>
              <a:rPr lang="ar-EG" sz="1200" dirty="0">
                <a:solidFill>
                  <a:srgbClr val="660066"/>
                </a:solidFill>
                <a:latin typeface="Calibri"/>
                <a:ea typeface="ＭＳ ゴシック"/>
                <a:cs typeface="Times New Roman"/>
              </a:rPr>
              <a:t>قائمة الشركاء والأطراف المهتمة المعنية</a:t>
            </a:r>
            <a:endParaRPr lang="en-AU" sz="1200" dirty="0">
              <a:solidFill>
                <a:srgbClr val="660066"/>
              </a:solidFill>
              <a:latin typeface="Calibri"/>
              <a:ea typeface="ＭＳ ゴシック"/>
              <a:cs typeface="Times New Roman"/>
            </a:endParaRPr>
          </a:p>
        </p:txBody>
      </p:sp>
      <p:sp>
        <p:nvSpPr>
          <p:cNvPr id="12" name="Folded Corner 11"/>
          <p:cNvSpPr>
            <a:spLocks noChangeArrowheads="1"/>
          </p:cNvSpPr>
          <p:nvPr/>
        </p:nvSpPr>
        <p:spPr bwMode="auto">
          <a:xfrm>
            <a:off x="650241" y="2217690"/>
            <a:ext cx="1668650" cy="38758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نظام الرقابة على المستندات</a:t>
            </a:r>
            <a:endParaRPr lang="en-AU" sz="1200" dirty="0">
              <a:solidFill>
                <a:srgbClr val="660066"/>
              </a:solidFill>
              <a:latin typeface="Calibri"/>
              <a:ea typeface="ＭＳ ゴシック"/>
              <a:cs typeface="Times New Roman"/>
            </a:endParaRPr>
          </a:p>
        </p:txBody>
      </p:sp>
      <p:sp>
        <p:nvSpPr>
          <p:cNvPr id="13" name="Folded Corner 12"/>
          <p:cNvSpPr>
            <a:spLocks noChangeArrowheads="1"/>
          </p:cNvSpPr>
          <p:nvPr/>
        </p:nvSpPr>
        <p:spPr bwMode="auto">
          <a:xfrm>
            <a:off x="2401321" y="2217690"/>
            <a:ext cx="2157730" cy="39196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استراتيجية الاتصالات</a:t>
            </a:r>
            <a:endParaRPr lang="en-AU" sz="1200" dirty="0">
              <a:solidFill>
                <a:srgbClr val="660066"/>
              </a:solidFill>
              <a:latin typeface="Calibri"/>
              <a:ea typeface="ＭＳ ゴシック"/>
              <a:cs typeface="Times New Roman"/>
            </a:endParaRPr>
          </a:p>
        </p:txBody>
      </p:sp>
      <p:sp>
        <p:nvSpPr>
          <p:cNvPr id="15" name="Folded Corner 14"/>
          <p:cNvSpPr>
            <a:spLocks noChangeArrowheads="1"/>
          </p:cNvSpPr>
          <p:nvPr/>
        </p:nvSpPr>
        <p:spPr bwMode="auto">
          <a:xfrm>
            <a:off x="650241" y="3157627"/>
            <a:ext cx="3921758" cy="42223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تقارير اجتماع المجلس الوطني المقدمة  للأطراف المهتمة المعنية</a:t>
            </a:r>
            <a:endParaRPr lang="en-AU" sz="1200" dirty="0">
              <a:solidFill>
                <a:srgbClr val="660066"/>
              </a:solidFill>
              <a:latin typeface="Calibri"/>
              <a:ea typeface="ＭＳ ゴシック"/>
              <a:cs typeface="Times New Roman"/>
            </a:endParaRPr>
          </a:p>
        </p:txBody>
      </p:sp>
      <p:sp>
        <p:nvSpPr>
          <p:cNvPr id="14" name="Folded Corner 13"/>
          <p:cNvSpPr>
            <a:spLocks noChangeArrowheads="1"/>
          </p:cNvSpPr>
          <p:nvPr/>
        </p:nvSpPr>
        <p:spPr bwMode="auto">
          <a:xfrm>
            <a:off x="650241" y="3641971"/>
            <a:ext cx="3921758" cy="42223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التوجيهات الارشادية للتمثيل الخارجي / للممثليين الخارجيين للجمعية</a:t>
            </a:r>
            <a:endParaRPr lang="en-AU" sz="1200" dirty="0">
              <a:solidFill>
                <a:srgbClr val="660066"/>
              </a:solidFill>
              <a:latin typeface="Calibri"/>
              <a:ea typeface="ＭＳ ゴシック"/>
              <a:cs typeface="Times New Roman"/>
            </a:endParaRPr>
          </a:p>
        </p:txBody>
      </p:sp>
      <p:grpSp>
        <p:nvGrpSpPr>
          <p:cNvPr id="9" name="Group 8"/>
          <p:cNvGrpSpPr/>
          <p:nvPr/>
        </p:nvGrpSpPr>
        <p:grpSpPr>
          <a:xfrm>
            <a:off x="6400775" y="887100"/>
            <a:ext cx="2347329" cy="892562"/>
            <a:chOff x="6400775" y="887100"/>
            <a:chExt cx="2347329" cy="892562"/>
          </a:xfrm>
        </p:grpSpPr>
        <p:pic>
          <p:nvPicPr>
            <p:cNvPr id="16" name="Picture 15" descr="5. COMMUNICATIONS Color_pos.png"/>
            <p:cNvPicPr>
              <a:picLocks noChangeAspect="1"/>
            </p:cNvPicPr>
            <p:nvPr/>
          </p:nvPicPr>
          <p:blipFill rotWithShape="1">
            <a:blip r:embed="rId3">
              <a:extLst>
                <a:ext uri="{28A0092B-C50C-407E-A947-70E740481C1C}">
                  <a14:useLocalDpi xmlns:a14="http://schemas.microsoft.com/office/drawing/2010/main" val="0"/>
                </a:ext>
              </a:extLst>
            </a:blip>
            <a:srcRect r="71119"/>
            <a:stretch/>
          </p:blipFill>
          <p:spPr>
            <a:xfrm>
              <a:off x="7812360" y="887100"/>
              <a:ext cx="935744" cy="892562"/>
            </a:xfrm>
            <a:prstGeom prst="rect">
              <a:avLst/>
            </a:prstGeom>
          </p:spPr>
        </p:pic>
        <p:sp>
          <p:nvSpPr>
            <p:cNvPr id="17" name="Rectangle 16"/>
            <p:cNvSpPr/>
            <p:nvPr/>
          </p:nvSpPr>
          <p:spPr>
            <a:xfrm>
              <a:off x="6400775" y="1126819"/>
              <a:ext cx="1521693" cy="546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EG" sz="1050" b="1" dirty="0">
                  <a:solidFill>
                    <a:schemeClr val="tx1"/>
                  </a:solidFill>
                </a:rPr>
                <a:t>الاتصالات والمساندة </a:t>
              </a:r>
            </a:p>
            <a:p>
              <a:pPr algn="ctr"/>
              <a:r>
                <a:rPr lang="ar-EG" sz="1050" b="1" dirty="0">
                  <a:solidFill>
                    <a:schemeClr val="tx1"/>
                  </a:solidFill>
                </a:rPr>
                <a:t>والصورة العامة</a:t>
              </a:r>
            </a:p>
          </p:txBody>
        </p:sp>
      </p:grpSp>
    </p:spTree>
    <p:extLst>
      <p:ext uri="{BB962C8B-B14F-4D97-AF65-F5344CB8AC3E}">
        <p14:creationId xmlns:p14="http://schemas.microsoft.com/office/powerpoint/2010/main" val="199218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7</a:t>
            </a:fld>
            <a:endParaRPr lang="en-US" dirty="0"/>
          </a:p>
        </p:txBody>
      </p:sp>
      <p:sp>
        <p:nvSpPr>
          <p:cNvPr id="6" name="Rectangle 5"/>
          <p:cNvSpPr/>
          <p:nvPr/>
        </p:nvSpPr>
        <p:spPr>
          <a:xfrm>
            <a:off x="4427984" y="1750976"/>
            <a:ext cx="4572000" cy="2620974"/>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يتناول هذا البعد رقم (6) كيفية تعامل الجمعية الكشفية الوطنية مع مسألة الموارد البشرية وذلك فيما يتعلق ببعض الأمور مثل الانتقاء والتعيين والتدريب وإدارة الأداء والأجور والمزايا والتأمينات والتناوب الوظيفي والعلاقات بين الموظفين. وبالتالي، من الأمور الهامة لنجاح الجمعية الكشفية الوطنية واستمرار وجودها أن يتم اختيار الشخص المناسب للوظيفة المناسبة وأن يتم متابعة وتقييم الأداء بطريقة سليمة وان يتم إثابة العاملين المميزين بشكل ملائم لجهودهم. وحسب السياسة العالمية للقيادات اليافعين في الكشافة، فعند الإشارة للقيادات اليافعين، فإننا نشير إلى المتفرغين الحاصلين على الأجر والمتطوعين أيضًا.</a:t>
            </a:r>
            <a:endParaRPr lang="en-US" sz="1300" dirty="0">
              <a:solidFill>
                <a:schemeClr val="tx1">
                  <a:lumMod val="85000"/>
                  <a:lumOff val="15000"/>
                </a:schemeClr>
              </a:solidFill>
              <a:latin typeface="Calibri"/>
              <a:cs typeface="Calibri"/>
            </a:endParaRPr>
          </a:p>
        </p:txBody>
      </p:sp>
      <p:sp>
        <p:nvSpPr>
          <p:cNvPr id="7" name="TextBox 6"/>
          <p:cNvSpPr txBox="1"/>
          <p:nvPr/>
        </p:nvSpPr>
        <p:spPr>
          <a:xfrm>
            <a:off x="457200" y="1347614"/>
            <a:ext cx="3826768" cy="846386"/>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pPr algn="r" rtl="1"/>
            <a:r>
              <a:rPr lang="ar-EG" sz="1300" b="1" dirty="0">
                <a:solidFill>
                  <a:srgbClr val="262626"/>
                </a:solidFill>
              </a:rPr>
              <a:t>المستند الارشادي</a:t>
            </a:r>
            <a:endParaRPr lang="en-US" sz="1300" b="1" dirty="0">
              <a:solidFill>
                <a:srgbClr val="262626"/>
              </a:solidFill>
            </a:endParaRPr>
          </a:p>
          <a:p>
            <a:pPr marL="171450" indent="-171450" algn="r" rtl="1">
              <a:buFont typeface="Arial"/>
              <a:buChar char="•"/>
            </a:pPr>
            <a:r>
              <a:rPr lang="ar-EG" sz="1300" dirty="0">
                <a:solidFill>
                  <a:srgbClr val="262626"/>
                </a:solidFill>
              </a:rPr>
              <a:t>السياسة العالمية للقيادات اليافعين في الكشافة</a:t>
            </a:r>
            <a:endParaRPr lang="en-US" sz="1300" dirty="0">
              <a:solidFill>
                <a:srgbClr val="262626"/>
              </a:solidFill>
            </a:endParaRPr>
          </a:p>
          <a:p>
            <a:endParaRPr lang="en-US" sz="1000" dirty="0">
              <a:solidFill>
                <a:srgbClr val="262626"/>
              </a:solidFill>
            </a:endParaRPr>
          </a:p>
          <a:p>
            <a:pPr algn="r" rtl="1"/>
            <a:r>
              <a:rPr lang="ar-EG" sz="1300" b="1" dirty="0">
                <a:solidFill>
                  <a:srgbClr val="262626"/>
                </a:solidFill>
              </a:rPr>
              <a:t>أمثلة للمستندات المقرر تقديمها كأدلة:</a:t>
            </a:r>
            <a:endParaRPr lang="en-US" sz="1300" b="1" dirty="0">
              <a:solidFill>
                <a:srgbClr val="262626"/>
              </a:solidFill>
            </a:endParaRPr>
          </a:p>
        </p:txBody>
      </p:sp>
      <p:sp>
        <p:nvSpPr>
          <p:cNvPr id="9" name="Carré corné 1"/>
          <p:cNvSpPr>
            <a:spLocks noChangeArrowheads="1"/>
          </p:cNvSpPr>
          <p:nvPr/>
        </p:nvSpPr>
        <p:spPr bwMode="auto">
          <a:xfrm>
            <a:off x="874049" y="4455190"/>
            <a:ext cx="3312000" cy="209552"/>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200" dirty="0">
                <a:solidFill>
                  <a:srgbClr val="660066"/>
                </a:solidFill>
                <a:latin typeface="Calibri" charset="0"/>
                <a:ea typeface="ÇlÇr ñæí©" charset="0"/>
              </a:rPr>
              <a:t>إطار وخطط ومناهج وسجلات التدريب</a:t>
            </a:r>
            <a:endParaRPr lang="en-AU" sz="1200" dirty="0">
              <a:solidFill>
                <a:srgbClr val="660066"/>
              </a:solidFill>
              <a:latin typeface="Calibri" charset="0"/>
              <a:ea typeface="ÇlÇr ñæí©" charset="0"/>
            </a:endParaRPr>
          </a:p>
        </p:txBody>
      </p:sp>
      <p:sp>
        <p:nvSpPr>
          <p:cNvPr id="10" name="AutoShape 3"/>
          <p:cNvSpPr>
            <a:spLocks noChangeArrowheads="1"/>
          </p:cNvSpPr>
          <p:nvPr/>
        </p:nvSpPr>
        <p:spPr bwMode="auto">
          <a:xfrm>
            <a:off x="886961" y="2194000"/>
            <a:ext cx="3307354" cy="291555"/>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100" dirty="0">
                <a:solidFill>
                  <a:srgbClr val="660066"/>
                </a:solidFill>
                <a:latin typeface="Calibri" charset="0"/>
                <a:ea typeface="ÇlÇr ñæí©" charset="0"/>
              </a:rPr>
              <a:t>سياسة القيادات في الكشافة للجمعية الكشفية الوطنية</a:t>
            </a:r>
            <a:endParaRPr lang="en-AU" sz="1100" dirty="0">
              <a:solidFill>
                <a:srgbClr val="660066"/>
              </a:solidFill>
              <a:latin typeface="Calibri" charset="0"/>
              <a:ea typeface="ÇlÇr ñæí©" charset="0"/>
            </a:endParaRPr>
          </a:p>
        </p:txBody>
      </p:sp>
      <p:sp>
        <p:nvSpPr>
          <p:cNvPr id="11" name="AutoShape 4"/>
          <p:cNvSpPr>
            <a:spLocks noChangeArrowheads="1"/>
          </p:cNvSpPr>
          <p:nvPr/>
        </p:nvSpPr>
        <p:spPr bwMode="auto">
          <a:xfrm>
            <a:off x="886961" y="3651906"/>
            <a:ext cx="3281682" cy="356344"/>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r>
              <a:rPr lang="ar-EG" sz="1100" dirty="0">
                <a:solidFill>
                  <a:srgbClr val="660066"/>
                </a:solidFill>
                <a:latin typeface="Calibri" charset="0"/>
                <a:ea typeface="ÇlÇr ñæí©" charset="0"/>
              </a:rPr>
              <a:t>بنود التكليف للجنة الفرعية - قائمة الأعضاء - جداول </a:t>
            </a:r>
          </a:p>
          <a:p>
            <a:pPr lvl="0" algn="ctr" defTabSz="914400" rtl="1" fontAlgn="base"/>
            <a:r>
              <a:rPr lang="ar-EG" sz="1100" dirty="0">
                <a:solidFill>
                  <a:srgbClr val="660066"/>
                </a:solidFill>
                <a:latin typeface="Calibri" charset="0"/>
                <a:ea typeface="ÇlÇr ñæí©" charset="0"/>
              </a:rPr>
              <a:t>اعمال الاجتماعات - محاضر الاجتماعات والتقارير</a:t>
            </a:r>
            <a:endParaRPr lang="en-AU" sz="1100" dirty="0">
              <a:solidFill>
                <a:srgbClr val="660066"/>
              </a:solidFill>
              <a:latin typeface="Calibri" charset="0"/>
              <a:ea typeface="ÇlÇr ñæí©" charset="0"/>
            </a:endParaRPr>
          </a:p>
        </p:txBody>
      </p:sp>
      <p:sp>
        <p:nvSpPr>
          <p:cNvPr id="13" name="AutoShape 6"/>
          <p:cNvSpPr>
            <a:spLocks noChangeArrowheads="1"/>
          </p:cNvSpPr>
          <p:nvPr/>
        </p:nvSpPr>
        <p:spPr bwMode="auto">
          <a:xfrm>
            <a:off x="2203535" y="2543481"/>
            <a:ext cx="1938865" cy="32395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200" dirty="0">
                <a:solidFill>
                  <a:srgbClr val="660066"/>
                </a:solidFill>
                <a:latin typeface="Calibri" charset="0"/>
                <a:ea typeface="ÇlÇr ñæí©" charset="0"/>
              </a:rPr>
              <a:t>دليل الموارد البشرية</a:t>
            </a:r>
            <a:endParaRPr lang="en-AU" sz="1200" dirty="0">
              <a:solidFill>
                <a:srgbClr val="660066"/>
              </a:solidFill>
              <a:latin typeface="Calibri" charset="0"/>
              <a:ea typeface="ÇlÇr ñæí©" charset="0"/>
            </a:endParaRPr>
          </a:p>
        </p:txBody>
      </p:sp>
      <p:sp>
        <p:nvSpPr>
          <p:cNvPr id="15" name="AutoShape 3"/>
          <p:cNvSpPr>
            <a:spLocks noChangeArrowheads="1"/>
          </p:cNvSpPr>
          <p:nvPr/>
        </p:nvSpPr>
        <p:spPr bwMode="auto">
          <a:xfrm>
            <a:off x="874049" y="4071382"/>
            <a:ext cx="3312000" cy="277393"/>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200" dirty="0">
                <a:solidFill>
                  <a:srgbClr val="660066"/>
                </a:solidFill>
                <a:latin typeface="Calibri" charset="0"/>
                <a:ea typeface="ÇlÇr ñæí©" charset="0"/>
              </a:rPr>
              <a:t>نظم ونماذج وسجلات التقييم</a:t>
            </a:r>
            <a:endParaRPr lang="en-AU" sz="1200" dirty="0">
              <a:solidFill>
                <a:srgbClr val="660066"/>
              </a:solidFill>
              <a:latin typeface="Calibri" charset="0"/>
              <a:ea typeface="ÇlÇr ñæí©" charset="0"/>
            </a:endParaRPr>
          </a:p>
        </p:txBody>
      </p:sp>
      <p:sp>
        <p:nvSpPr>
          <p:cNvPr id="16" name="AutoShape 6"/>
          <p:cNvSpPr>
            <a:spLocks noChangeArrowheads="1"/>
          </p:cNvSpPr>
          <p:nvPr/>
        </p:nvSpPr>
        <p:spPr bwMode="auto">
          <a:xfrm>
            <a:off x="904363" y="2551255"/>
            <a:ext cx="1249925" cy="32395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200" dirty="0">
                <a:solidFill>
                  <a:srgbClr val="660066"/>
                </a:solidFill>
                <a:latin typeface="Calibri" charset="0"/>
                <a:ea typeface="ÇlÇr ñæí©" charset="0"/>
              </a:rPr>
              <a:t>وصف الأدوار</a:t>
            </a:r>
            <a:endParaRPr lang="en-AU" sz="1200" dirty="0">
              <a:solidFill>
                <a:srgbClr val="660066"/>
              </a:solidFill>
              <a:latin typeface="Calibri" charset="0"/>
              <a:ea typeface="ÇlÇr ñæí©" charset="0"/>
            </a:endParaRPr>
          </a:p>
        </p:txBody>
      </p:sp>
      <p:sp>
        <p:nvSpPr>
          <p:cNvPr id="17" name="AutoShape 6"/>
          <p:cNvSpPr>
            <a:spLocks noChangeArrowheads="1"/>
          </p:cNvSpPr>
          <p:nvPr/>
        </p:nvSpPr>
        <p:spPr bwMode="auto">
          <a:xfrm>
            <a:off x="873245" y="3272745"/>
            <a:ext cx="1625381" cy="291555"/>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ar-EG" sz="1200" dirty="0">
                <a:solidFill>
                  <a:srgbClr val="660066"/>
                </a:solidFill>
                <a:latin typeface="Calibri" charset="0"/>
                <a:ea typeface="ÇlÇr ñæí©" charset="0"/>
              </a:rPr>
              <a:t>نظام تقدير الجهود</a:t>
            </a:r>
            <a:endParaRPr lang="en-AU" sz="1200" dirty="0">
              <a:solidFill>
                <a:srgbClr val="660066"/>
              </a:solidFill>
              <a:latin typeface="Calibri" charset="0"/>
              <a:ea typeface="ÇlÇr ñæí©" charset="0"/>
            </a:endParaRPr>
          </a:p>
        </p:txBody>
      </p:sp>
      <p:sp>
        <p:nvSpPr>
          <p:cNvPr id="18" name="AutoShape 6"/>
          <p:cNvSpPr>
            <a:spLocks noChangeArrowheads="1"/>
          </p:cNvSpPr>
          <p:nvPr/>
        </p:nvSpPr>
        <p:spPr bwMode="auto">
          <a:xfrm>
            <a:off x="2555954" y="2925025"/>
            <a:ext cx="1583998" cy="6479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fontAlgn="base">
              <a:spcBef>
                <a:spcPct val="0"/>
              </a:spcBef>
              <a:spcAft>
                <a:spcPts val="600"/>
              </a:spcAft>
            </a:pPr>
            <a:r>
              <a:rPr lang="ar-EG" sz="1200" dirty="0">
                <a:solidFill>
                  <a:srgbClr val="660066"/>
                </a:solidFill>
                <a:latin typeface="Calibri" charset="0"/>
                <a:ea typeface="ÇlÇr ñæí©" charset="0"/>
              </a:rPr>
              <a:t>حزمة / سياسة </a:t>
            </a:r>
          </a:p>
          <a:p>
            <a:pPr lvl="0" algn="ctr" defTabSz="914400" fontAlgn="base">
              <a:spcBef>
                <a:spcPct val="0"/>
              </a:spcBef>
              <a:spcAft>
                <a:spcPts val="600"/>
              </a:spcAft>
            </a:pPr>
            <a:r>
              <a:rPr lang="ar-EG" sz="1200" dirty="0">
                <a:solidFill>
                  <a:srgbClr val="660066"/>
                </a:solidFill>
                <a:latin typeface="Calibri" charset="0"/>
                <a:ea typeface="ÇlÇr ñæí©" charset="0"/>
              </a:rPr>
              <a:t>الأجور والمزايا</a:t>
            </a:r>
            <a:endParaRPr lang="en-AU" sz="1200" dirty="0">
              <a:solidFill>
                <a:srgbClr val="660066"/>
              </a:solidFill>
              <a:latin typeface="Calibri" charset="0"/>
              <a:ea typeface="ÇlÇr ñæí©" charset="0"/>
            </a:endParaRPr>
          </a:p>
        </p:txBody>
      </p:sp>
      <p:sp>
        <p:nvSpPr>
          <p:cNvPr id="19" name="AutoShape 6"/>
          <p:cNvSpPr>
            <a:spLocks noChangeArrowheads="1"/>
          </p:cNvSpPr>
          <p:nvPr/>
        </p:nvSpPr>
        <p:spPr bwMode="auto">
          <a:xfrm>
            <a:off x="867912" y="2898387"/>
            <a:ext cx="1625381" cy="311226"/>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100" dirty="0">
                <a:solidFill>
                  <a:srgbClr val="660066"/>
                </a:solidFill>
                <a:latin typeface="Calibri" charset="0"/>
                <a:ea typeface="ÇlÇr ñæí©" charset="0"/>
              </a:rPr>
              <a:t>خطة / نظام التناوب الوظيفي</a:t>
            </a:r>
            <a:endParaRPr lang="en-AU" sz="1100" dirty="0">
              <a:solidFill>
                <a:srgbClr val="660066"/>
              </a:solidFill>
              <a:latin typeface="Calibri" charset="0"/>
              <a:ea typeface="ÇlÇr ñæí©" charset="0"/>
            </a:endParaRPr>
          </a:p>
        </p:txBody>
      </p:sp>
      <p:grpSp>
        <p:nvGrpSpPr>
          <p:cNvPr id="8" name="Group 7"/>
          <p:cNvGrpSpPr/>
          <p:nvPr/>
        </p:nvGrpSpPr>
        <p:grpSpPr>
          <a:xfrm>
            <a:off x="6603082" y="815092"/>
            <a:ext cx="2256359" cy="892562"/>
            <a:chOff x="6603082" y="815092"/>
            <a:chExt cx="2256359" cy="892562"/>
          </a:xfrm>
        </p:grpSpPr>
        <p:sp>
          <p:nvSpPr>
            <p:cNvPr id="21" name="Rectangle 20"/>
            <p:cNvSpPr/>
            <p:nvPr/>
          </p:nvSpPr>
          <p:spPr>
            <a:xfrm>
              <a:off x="6603082" y="987574"/>
              <a:ext cx="1521693" cy="546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ar-EG" sz="1050" b="1" dirty="0">
                  <a:solidFill>
                    <a:schemeClr val="tx1"/>
                  </a:solidFill>
                </a:rPr>
                <a:t>القيادات اليافعين</a:t>
              </a:r>
            </a:p>
            <a:p>
              <a:pPr algn="ctr"/>
              <a:r>
                <a:rPr lang="ar-EG" sz="1050" b="1" dirty="0">
                  <a:solidFill>
                    <a:schemeClr val="tx1"/>
                  </a:solidFill>
                </a:rPr>
                <a:t> في الكشافة</a:t>
              </a:r>
            </a:p>
          </p:txBody>
        </p:sp>
        <p:pic>
          <p:nvPicPr>
            <p:cNvPr id="22" name="Picture 21" descr="6. ADULTS Color_pos.png"/>
            <p:cNvPicPr>
              <a:picLocks noChangeAspect="1"/>
            </p:cNvPicPr>
            <p:nvPr/>
          </p:nvPicPr>
          <p:blipFill rotWithShape="1">
            <a:blip r:embed="rId2">
              <a:extLst>
                <a:ext uri="{28A0092B-C50C-407E-A947-70E740481C1C}">
                  <a14:useLocalDpi xmlns:a14="http://schemas.microsoft.com/office/drawing/2010/main" val="0"/>
                </a:ext>
              </a:extLst>
            </a:blip>
            <a:srcRect r="71119"/>
            <a:stretch/>
          </p:blipFill>
          <p:spPr>
            <a:xfrm>
              <a:off x="7923697" y="815092"/>
              <a:ext cx="935744" cy="892562"/>
            </a:xfrm>
            <a:prstGeom prst="rect">
              <a:avLst/>
            </a:prstGeom>
          </p:spPr>
        </p:pic>
      </p:grpSp>
    </p:spTree>
    <p:extLst>
      <p:ext uri="{BB962C8B-B14F-4D97-AF65-F5344CB8AC3E}">
        <p14:creationId xmlns:p14="http://schemas.microsoft.com/office/powerpoint/2010/main" val="63428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8</a:t>
            </a:fld>
            <a:endParaRPr lang="en-US" dirty="0"/>
          </a:p>
        </p:txBody>
      </p:sp>
      <p:sp>
        <p:nvSpPr>
          <p:cNvPr id="8" name="Rectangle 7"/>
          <p:cNvSpPr/>
          <p:nvPr/>
        </p:nvSpPr>
        <p:spPr>
          <a:xfrm>
            <a:off x="4357136" y="2013276"/>
            <a:ext cx="4392128" cy="2015936"/>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يركز هذا البعد رقم (7) على السياسات المالية والحصول على الموارد المالية وتخصيص الموارد المالية وكذلك الضوابط المالية. والغرض هو تحديد مستوى المساءلة والشفافية المالية للجمعية الكشفية الوطنية. </a:t>
            </a:r>
          </a:p>
          <a:p>
            <a:pPr algn="just" rtl="1">
              <a:lnSpc>
                <a:spcPts val="2500"/>
              </a:lnSpc>
            </a:pPr>
            <a:r>
              <a:rPr lang="ar-EG" sz="1300" dirty="0">
                <a:solidFill>
                  <a:schemeClr val="tx1">
                    <a:lumMod val="85000"/>
                    <a:lumOff val="15000"/>
                  </a:schemeClr>
                </a:solidFill>
                <a:latin typeface="Calibri"/>
                <a:cs typeface="Calibri"/>
              </a:rPr>
              <a:t>ويتم ذلك من خلال فحص وتقييم النظم والإجراءات المالية المتبعة في الجمعية والموجودة بالفعل (غير الموجودة) وتحديد مجالات التحسين لمعالجة نقاط الضعف في النظام المالي.</a:t>
            </a:r>
            <a:endParaRPr lang="en-US" sz="1300" dirty="0">
              <a:solidFill>
                <a:schemeClr val="tx1">
                  <a:lumMod val="85000"/>
                  <a:lumOff val="15000"/>
                </a:schemeClr>
              </a:solidFill>
              <a:latin typeface="Calibri"/>
              <a:cs typeface="Calibri"/>
            </a:endParaRPr>
          </a:p>
        </p:txBody>
      </p:sp>
      <p:grpSp>
        <p:nvGrpSpPr>
          <p:cNvPr id="21" name="Group 20"/>
          <p:cNvGrpSpPr/>
          <p:nvPr/>
        </p:nvGrpSpPr>
        <p:grpSpPr>
          <a:xfrm>
            <a:off x="539922" y="2028498"/>
            <a:ext cx="3384377" cy="2166776"/>
            <a:chOff x="5170711" y="2205134"/>
            <a:chExt cx="2979042" cy="2166776"/>
          </a:xfrm>
        </p:grpSpPr>
        <p:sp>
          <p:nvSpPr>
            <p:cNvPr id="9" name="Carré corné 1"/>
            <p:cNvSpPr>
              <a:spLocks noChangeArrowheads="1"/>
            </p:cNvSpPr>
            <p:nvPr/>
          </p:nvSpPr>
          <p:spPr bwMode="auto">
            <a:xfrm>
              <a:off x="5170712" y="4011910"/>
              <a:ext cx="2979041"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الاتفاقيات القانونية مع المانحين</a:t>
              </a:r>
              <a:endParaRPr kumimoji="0" lang="en-US" sz="1200" b="0" i="0" u="none" strike="noStrike" cap="none" normalizeH="0" baseline="0" dirty="0">
                <a:ln>
                  <a:noFill/>
                </a:ln>
                <a:solidFill>
                  <a:schemeClr val="tx1"/>
                </a:solidFill>
                <a:effectLst/>
                <a:latin typeface="Arial" charset="0"/>
                <a:ea typeface="ＭＳ Ｐゴシック" charset="0"/>
              </a:endParaRPr>
            </a:p>
          </p:txBody>
        </p:sp>
        <p:sp>
          <p:nvSpPr>
            <p:cNvPr id="10" name="AutoShape 3"/>
            <p:cNvSpPr>
              <a:spLocks noChangeArrowheads="1"/>
            </p:cNvSpPr>
            <p:nvPr/>
          </p:nvSpPr>
          <p:spPr bwMode="auto">
            <a:xfrm>
              <a:off x="5170711" y="2205134"/>
              <a:ext cx="2979039" cy="360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التقرير المالي المدقق من جانب جهة خارجية</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AutoShape 4"/>
            <p:cNvSpPr>
              <a:spLocks noChangeArrowheads="1"/>
            </p:cNvSpPr>
            <p:nvPr/>
          </p:nvSpPr>
          <p:spPr bwMode="auto">
            <a:xfrm>
              <a:off x="6842729" y="2657510"/>
              <a:ext cx="1273488"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الموازنة</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2" name="AutoShape 5"/>
            <p:cNvSpPr>
              <a:spLocks noChangeArrowheads="1"/>
            </p:cNvSpPr>
            <p:nvPr/>
          </p:nvSpPr>
          <p:spPr bwMode="auto">
            <a:xfrm>
              <a:off x="5184828" y="2667182"/>
              <a:ext cx="1633536"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التقارير المالية</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 name="AutoShape 6"/>
            <p:cNvSpPr>
              <a:spLocks noChangeArrowheads="1"/>
            </p:cNvSpPr>
            <p:nvPr/>
          </p:nvSpPr>
          <p:spPr bwMode="auto">
            <a:xfrm>
              <a:off x="5184830" y="3063262"/>
              <a:ext cx="1633537"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إجراءات التوريدات</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4" name="AutoShape 7"/>
            <p:cNvSpPr>
              <a:spLocks noChangeArrowheads="1"/>
            </p:cNvSpPr>
            <p:nvPr/>
          </p:nvSpPr>
          <p:spPr bwMode="auto">
            <a:xfrm>
              <a:off x="6842730" y="3053590"/>
              <a:ext cx="1273497" cy="324000"/>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EG" sz="1200" b="0" i="0" u="none" strike="noStrike" cap="none" normalizeH="0" baseline="0" dirty="0">
                  <a:ln>
                    <a:noFill/>
                  </a:ln>
                  <a:solidFill>
                    <a:srgbClr val="660066"/>
                  </a:solidFill>
                  <a:effectLst/>
                  <a:latin typeface="Calibri" charset="0"/>
                  <a:ea typeface="ÇlÇr ñæí©" charset="0"/>
                </a:rPr>
                <a:t>نظام الجرد</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7" name="AutoShape 3"/>
            <p:cNvSpPr>
              <a:spLocks noChangeArrowheads="1"/>
            </p:cNvSpPr>
            <p:nvPr/>
          </p:nvSpPr>
          <p:spPr bwMode="auto">
            <a:xfrm>
              <a:off x="5170712" y="3469967"/>
              <a:ext cx="2979040" cy="469935"/>
            </a:xfrm>
            <a:prstGeom prst="foldedCorner">
              <a:avLst>
                <a:gd name="adj" fmla="val 16667"/>
              </a:avLst>
            </a:prstGeom>
            <a:solidFill>
              <a:srgbClr val="D8D8D8"/>
            </a:solidFill>
            <a:ln w="6350" cap="rnd">
              <a:solidFill>
                <a:srgbClr val="7F7F7F"/>
              </a:solidFill>
              <a:round/>
              <a:headEnd/>
              <a:tailEnd/>
            </a:ln>
            <a:effectLst>
              <a:outerShdw blurRad="63500" dist="26940" dir="5400000" rotWithShape="0">
                <a:srgbClr val="000000">
                  <a:alpha val="37999"/>
                </a:srgbClr>
              </a:outerShdw>
            </a:effectLst>
          </p:spPr>
          <p:txBody>
            <a:bodyPr vert="horz" wrap="square" lIns="0" tIns="45720" rIns="0" bIns="45720" numCol="1" anchor="ctr" anchorCtr="0" compatLnSpc="1">
              <a:prstTxWarp prst="textNoShape">
                <a:avLst/>
              </a:prstTxWarp>
            </a:bodyPr>
            <a:lstStyle/>
            <a:p>
              <a:pPr lvl="0" algn="ctr" defTabSz="914400" rtl="1" fontAlgn="base">
                <a:spcBef>
                  <a:spcPct val="0"/>
                </a:spcBef>
                <a:spcAft>
                  <a:spcPts val="600"/>
                </a:spcAft>
              </a:pPr>
              <a:r>
                <a:rPr lang="ar-EG" sz="1200" dirty="0">
                  <a:solidFill>
                    <a:srgbClr val="660066"/>
                  </a:solidFill>
                  <a:latin typeface="Calibri" charset="0"/>
                  <a:ea typeface="ÇlÇr ñæí©" charset="0"/>
                </a:rPr>
                <a:t>بنود التكليف للجنة الفرعية وقائمة الأعضاء وجداول أعمال الاجتماعات ومحاضر الاجتماعات والتقارير</a:t>
              </a:r>
              <a:endParaRPr lang="en-AU" sz="1200" dirty="0">
                <a:solidFill>
                  <a:srgbClr val="660066"/>
                </a:solidFill>
                <a:latin typeface="Calibri" charset="0"/>
                <a:ea typeface="ÇlÇr ñæí©" charset="0"/>
              </a:endParaRPr>
            </a:p>
          </p:txBody>
        </p:sp>
      </p:grpSp>
      <p:sp>
        <p:nvSpPr>
          <p:cNvPr id="20" name="Rectangle 19"/>
          <p:cNvSpPr/>
          <p:nvPr/>
        </p:nvSpPr>
        <p:spPr>
          <a:xfrm>
            <a:off x="539924" y="1666386"/>
            <a:ext cx="3384376" cy="292388"/>
          </a:xfrm>
          <a:prstGeom prst="rect">
            <a:avLst/>
          </a:prstGeom>
        </p:spPr>
        <p:txBody>
          <a:bodyPr wrap="square">
            <a:spAutoFit/>
          </a:bodyPr>
          <a:lstStyle/>
          <a:p>
            <a:pPr algn="ctr" rtl="1"/>
            <a:r>
              <a:rPr lang="ar-EG" sz="1300" b="1" dirty="0">
                <a:solidFill>
                  <a:srgbClr val="262626"/>
                </a:solidFill>
                <a:latin typeface="Calibri"/>
                <a:cs typeface="Calibri"/>
              </a:rPr>
              <a:t>أمثلة للمستندات المقرر تقديمها كأدلة</a:t>
            </a:r>
            <a:endParaRPr lang="en-US" sz="1300" b="1" dirty="0">
              <a:solidFill>
                <a:srgbClr val="262626"/>
              </a:solidFill>
              <a:latin typeface="Calibri"/>
              <a:cs typeface="Calibri"/>
            </a:endParaRPr>
          </a:p>
        </p:txBody>
      </p:sp>
      <p:grpSp>
        <p:nvGrpSpPr>
          <p:cNvPr id="6" name="Group 5"/>
          <p:cNvGrpSpPr/>
          <p:nvPr/>
        </p:nvGrpSpPr>
        <p:grpSpPr>
          <a:xfrm>
            <a:off x="6449541" y="959108"/>
            <a:ext cx="2269988" cy="892562"/>
            <a:chOff x="6449541" y="959108"/>
            <a:chExt cx="2269988" cy="892562"/>
          </a:xfrm>
        </p:grpSpPr>
        <p:pic>
          <p:nvPicPr>
            <p:cNvPr id="2" name="Picture 1" descr="7. RESOURCES Color_pos.png"/>
            <p:cNvPicPr>
              <a:picLocks noChangeAspect="1"/>
            </p:cNvPicPr>
            <p:nvPr/>
          </p:nvPicPr>
          <p:blipFill rotWithShape="1">
            <a:blip r:embed="rId2">
              <a:extLst>
                <a:ext uri="{28A0092B-C50C-407E-A947-70E740481C1C}">
                  <a14:useLocalDpi xmlns:a14="http://schemas.microsoft.com/office/drawing/2010/main" val="0"/>
                </a:ext>
              </a:extLst>
            </a:blip>
            <a:srcRect r="71119"/>
            <a:stretch/>
          </p:blipFill>
          <p:spPr>
            <a:xfrm>
              <a:off x="7783785" y="959108"/>
              <a:ext cx="935744" cy="892562"/>
            </a:xfrm>
            <a:prstGeom prst="rect">
              <a:avLst/>
            </a:prstGeom>
          </p:spPr>
        </p:pic>
        <p:sp>
          <p:nvSpPr>
            <p:cNvPr id="15" name="Rectangle 14"/>
            <p:cNvSpPr/>
            <p:nvPr/>
          </p:nvSpPr>
          <p:spPr>
            <a:xfrm>
              <a:off x="6449541" y="1122174"/>
              <a:ext cx="1521693" cy="546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ts val="1800"/>
                </a:lnSpc>
              </a:pPr>
              <a:r>
                <a:rPr lang="ar-EG" sz="1050" b="1" dirty="0">
                  <a:solidFill>
                    <a:schemeClr val="tx1"/>
                  </a:solidFill>
                </a:rPr>
                <a:t>تخصيص الموارد والضوابط المالية</a:t>
              </a:r>
            </a:p>
          </p:txBody>
        </p:sp>
      </p:grpSp>
    </p:spTree>
    <p:extLst>
      <p:ext uri="{BB962C8B-B14F-4D97-AF65-F5344CB8AC3E}">
        <p14:creationId xmlns:p14="http://schemas.microsoft.com/office/powerpoint/2010/main" val="63428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World Scout Bureau Inc.</a:t>
            </a:r>
            <a:endParaRPr lang="en-US" dirty="0"/>
          </a:p>
        </p:txBody>
      </p:sp>
      <p:sp>
        <p:nvSpPr>
          <p:cNvPr id="5" name="Slide Number Placeholder 4"/>
          <p:cNvSpPr>
            <a:spLocks noGrp="1"/>
          </p:cNvSpPr>
          <p:nvPr>
            <p:ph type="sldNum" sz="quarter" idx="12"/>
          </p:nvPr>
        </p:nvSpPr>
        <p:spPr/>
        <p:txBody>
          <a:bodyPr/>
          <a:lstStyle/>
          <a:p>
            <a:fld id="{5F702A45-47BF-984A-A12C-FE3DF6400CA5}" type="slidenum">
              <a:rPr lang="en-US" smtClean="0"/>
              <a:pPr/>
              <a:t>9</a:t>
            </a:fld>
            <a:endParaRPr lang="en-US" dirty="0"/>
          </a:p>
        </p:txBody>
      </p:sp>
      <p:sp>
        <p:nvSpPr>
          <p:cNvPr id="6" name="Rectangle 5"/>
          <p:cNvSpPr/>
          <p:nvPr/>
        </p:nvSpPr>
        <p:spPr>
          <a:xfrm>
            <a:off x="4726360" y="1892514"/>
            <a:ext cx="4104456" cy="1979773"/>
          </a:xfrm>
          <a:prstGeom prst="rect">
            <a:avLst/>
          </a:prstGeom>
        </p:spPr>
        <p:txBody>
          <a:bodyPr wrap="square">
            <a:spAutoFit/>
          </a:bodyPr>
          <a:lstStyle/>
          <a:p>
            <a:pPr algn="just" rtl="1">
              <a:lnSpc>
                <a:spcPts val="2500"/>
              </a:lnSpc>
            </a:pPr>
            <a:r>
              <a:rPr lang="ar-EG" sz="1300" dirty="0">
                <a:solidFill>
                  <a:schemeClr val="tx1">
                    <a:lumMod val="85000"/>
                    <a:lumOff val="15000"/>
                  </a:schemeClr>
                </a:solidFill>
                <a:latin typeface="Calibri"/>
                <a:cs typeface="Calibri"/>
              </a:rPr>
              <a:t>يتناول هذا البعد رقم (8) الغرض الأساسي لوجود الجمعية الكشفية الوطنية: بدايةً من التخطيط للمهام والأهداف الرئيسية وانتهاءً بتفاصيل طريقة العمل في البرامج والمشروعات وعلى المستوى الميداني. ينبغي أن تعمل الجمعية الكشفية الوطنية على أساس تخطيط معين ومحدد وتنفيذ مميز مع وجود نظم من أجل المتابعة والتقييم وتلقى التعليقات وإجراء التعديلات المناسبة.</a:t>
            </a:r>
            <a:endParaRPr lang="en-US" sz="1300" dirty="0">
              <a:solidFill>
                <a:schemeClr val="tx1">
                  <a:lumMod val="85000"/>
                  <a:lumOff val="15000"/>
                </a:schemeClr>
              </a:solidFill>
              <a:latin typeface="Calibri"/>
              <a:cs typeface="Calibri"/>
            </a:endParaRPr>
          </a:p>
        </p:txBody>
      </p:sp>
      <p:sp>
        <p:nvSpPr>
          <p:cNvPr id="7" name="TextBox 6"/>
          <p:cNvSpPr txBox="1"/>
          <p:nvPr/>
        </p:nvSpPr>
        <p:spPr>
          <a:xfrm>
            <a:off x="611560" y="1236173"/>
            <a:ext cx="4186808" cy="1492716"/>
          </a:xfrm>
          <a:prstGeom prst="rect">
            <a:avLst/>
          </a:prstGeom>
        </p:spPr>
        <p:txBody>
          <a:bodyPr wrap="square">
            <a:spAutoFit/>
          </a:bodyPr>
          <a:lstStyle>
            <a:defPPr>
              <a:defRPr lang="en-US"/>
            </a:defPPr>
            <a:lvl1pPr>
              <a:defRPr sz="1200">
                <a:solidFill>
                  <a:schemeClr val="tx1">
                    <a:lumMod val="85000"/>
                    <a:lumOff val="15000"/>
                  </a:schemeClr>
                </a:solidFill>
                <a:latin typeface="Calibri"/>
                <a:cs typeface="Calibri"/>
              </a:defRPr>
            </a:lvl1pPr>
          </a:lstStyle>
          <a:p>
            <a:pPr algn="r" rtl="1"/>
            <a:r>
              <a:rPr lang="ar-EG" sz="1300" b="1" dirty="0">
                <a:solidFill>
                  <a:srgbClr val="262626"/>
                </a:solidFill>
              </a:rPr>
              <a:t>المستندات الاسترشادية:</a:t>
            </a:r>
            <a:endParaRPr lang="en-US" sz="1300" b="1" dirty="0">
              <a:solidFill>
                <a:srgbClr val="262626"/>
              </a:solidFill>
            </a:endParaRPr>
          </a:p>
          <a:p>
            <a:pPr marL="171450" indent="-171450" algn="r" rtl="1">
              <a:buFont typeface="Arial"/>
              <a:buChar char="•"/>
            </a:pPr>
            <a:r>
              <a:rPr lang="ar-EG" sz="1300" dirty="0">
                <a:solidFill>
                  <a:srgbClr val="262626"/>
                </a:solidFill>
              </a:rPr>
              <a:t>السياسة الكشفية العالمية لبرامج الشباب.</a:t>
            </a:r>
            <a:endParaRPr lang="en-US" sz="1300" dirty="0">
              <a:solidFill>
                <a:srgbClr val="262626"/>
              </a:solidFill>
            </a:endParaRPr>
          </a:p>
          <a:p>
            <a:pPr marL="171450" indent="-171450" algn="r" rtl="1">
              <a:buFont typeface="Arial"/>
              <a:buChar char="•"/>
            </a:pPr>
            <a:r>
              <a:rPr lang="ar-EG" sz="1300" dirty="0">
                <a:solidFill>
                  <a:srgbClr val="262626"/>
                </a:solidFill>
              </a:rPr>
              <a:t>السياسة العالمية لمشاركة الشباب.</a:t>
            </a:r>
            <a:endParaRPr lang="en-US" sz="1300" dirty="0">
              <a:solidFill>
                <a:srgbClr val="262626"/>
              </a:solidFill>
            </a:endParaRPr>
          </a:p>
          <a:p>
            <a:pPr marL="171450" indent="-171450" algn="r" rtl="1">
              <a:buFont typeface="Arial"/>
              <a:buChar char="•"/>
            </a:pPr>
            <a:r>
              <a:rPr lang="ar-EG" sz="1300" dirty="0">
                <a:solidFill>
                  <a:srgbClr val="262626"/>
                </a:solidFill>
              </a:rPr>
              <a:t>التوجيهات الارشادية حول الكشفية لذوى الاحتياجات والاعاقات.</a:t>
            </a:r>
            <a:endParaRPr lang="en-US" sz="1300" dirty="0">
              <a:solidFill>
                <a:srgbClr val="262626"/>
              </a:solidFill>
            </a:endParaRPr>
          </a:p>
          <a:p>
            <a:pPr marL="171450" indent="-171450" algn="r" rtl="1">
              <a:buFont typeface="Arial"/>
              <a:buChar char="•"/>
            </a:pPr>
            <a:r>
              <a:rPr lang="ar-EG" sz="1300" dirty="0">
                <a:solidFill>
                  <a:srgbClr val="262626"/>
                </a:solidFill>
              </a:rPr>
              <a:t>سياسة الحماية من الأذى.</a:t>
            </a:r>
            <a:endParaRPr lang="en-US" sz="1300" dirty="0">
              <a:solidFill>
                <a:srgbClr val="262626"/>
              </a:solidFill>
            </a:endParaRPr>
          </a:p>
          <a:p>
            <a:endParaRPr lang="en-US" sz="1300" dirty="0">
              <a:solidFill>
                <a:srgbClr val="262626"/>
              </a:solidFill>
            </a:endParaRPr>
          </a:p>
          <a:p>
            <a:pPr algn="r" rtl="1"/>
            <a:r>
              <a:rPr lang="ar-EG" sz="1300" b="1" dirty="0">
                <a:solidFill>
                  <a:srgbClr val="262626"/>
                </a:solidFill>
              </a:rPr>
              <a:t>أمثلة للمستندات المقرر تقديمها كأدلة</a:t>
            </a:r>
            <a:endParaRPr lang="en-US" sz="1300" b="1" dirty="0">
              <a:solidFill>
                <a:srgbClr val="262626"/>
              </a:solidFill>
            </a:endParaRPr>
          </a:p>
        </p:txBody>
      </p:sp>
      <p:grpSp>
        <p:nvGrpSpPr>
          <p:cNvPr id="8" name="Group 7"/>
          <p:cNvGrpSpPr/>
          <p:nvPr/>
        </p:nvGrpSpPr>
        <p:grpSpPr>
          <a:xfrm>
            <a:off x="611560" y="2799424"/>
            <a:ext cx="3600400" cy="1401683"/>
            <a:chOff x="4355975" y="1818099"/>
            <a:chExt cx="3429015" cy="1401683"/>
          </a:xfrm>
        </p:grpSpPr>
        <p:sp>
          <p:nvSpPr>
            <p:cNvPr id="10" name="Folded Corner 9"/>
            <p:cNvSpPr>
              <a:spLocks noChangeArrowheads="1"/>
            </p:cNvSpPr>
            <p:nvPr/>
          </p:nvSpPr>
          <p:spPr bwMode="auto">
            <a:xfrm>
              <a:off x="6128805" y="1818099"/>
              <a:ext cx="1656185" cy="41152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برنامج الشباب للجمعية </a:t>
              </a:r>
            </a:p>
            <a:p>
              <a:pPr algn="ctr" rtl="1">
                <a:spcAft>
                  <a:spcPts val="0"/>
                </a:spcAft>
              </a:pPr>
              <a:r>
                <a:rPr lang="ar-EG" sz="1200" dirty="0">
                  <a:solidFill>
                    <a:srgbClr val="660066"/>
                  </a:solidFill>
                  <a:latin typeface="Calibri"/>
                  <a:ea typeface="ＭＳ ゴシック"/>
                  <a:cs typeface="Times New Roman"/>
                </a:rPr>
                <a:t>الكشفية الوطنية</a:t>
              </a:r>
              <a:endParaRPr lang="en-AU" sz="1200" dirty="0">
                <a:solidFill>
                  <a:srgbClr val="660066"/>
                </a:solidFill>
                <a:latin typeface="Calibri"/>
                <a:ea typeface="ＭＳ ゴシック"/>
                <a:cs typeface="Times New Roman"/>
              </a:endParaRPr>
            </a:p>
          </p:txBody>
        </p:sp>
        <p:sp>
          <p:nvSpPr>
            <p:cNvPr id="13" name="Folded Corner 12"/>
            <p:cNvSpPr>
              <a:spLocks noChangeArrowheads="1"/>
            </p:cNvSpPr>
            <p:nvPr/>
          </p:nvSpPr>
          <p:spPr bwMode="auto">
            <a:xfrm>
              <a:off x="4355976" y="1818099"/>
              <a:ext cx="1628813" cy="367665"/>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سياسة الحماية من الأذى</a:t>
              </a:r>
              <a:endParaRPr lang="en-AU" sz="1200" dirty="0">
                <a:solidFill>
                  <a:srgbClr val="660066"/>
                </a:solidFill>
                <a:latin typeface="Calibri"/>
                <a:ea typeface="ＭＳ ゴシック"/>
                <a:cs typeface="Times New Roman"/>
              </a:endParaRPr>
            </a:p>
          </p:txBody>
        </p:sp>
        <p:sp>
          <p:nvSpPr>
            <p:cNvPr id="16" name="Folded Corner 15"/>
            <p:cNvSpPr>
              <a:spLocks noChangeArrowheads="1"/>
            </p:cNvSpPr>
            <p:nvPr/>
          </p:nvSpPr>
          <p:spPr bwMode="auto">
            <a:xfrm>
              <a:off x="4355976" y="2859782"/>
              <a:ext cx="3429014" cy="36000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Bef>
                  <a:spcPts val="300"/>
                </a:spcBef>
                <a:spcAft>
                  <a:spcPts val="300"/>
                </a:spcAft>
              </a:pPr>
              <a:r>
                <a:rPr lang="ar-EG" sz="1200" dirty="0">
                  <a:solidFill>
                    <a:srgbClr val="660066"/>
                  </a:solidFill>
                  <a:latin typeface="Calibri"/>
                  <a:ea typeface="ＭＳ ゴシック"/>
                  <a:cs typeface="Times New Roman"/>
                </a:rPr>
                <a:t>سياسة /مشروعات الشباب ذوى الاحتياجات الخاصة</a:t>
              </a:r>
              <a:endParaRPr lang="en-AU" sz="1200" dirty="0">
                <a:solidFill>
                  <a:srgbClr val="660066"/>
                </a:solidFill>
                <a:latin typeface="Calibri"/>
                <a:ea typeface="ＭＳ ゴシック"/>
                <a:cs typeface="Times New Roman"/>
              </a:endParaRPr>
            </a:p>
          </p:txBody>
        </p:sp>
        <p:sp>
          <p:nvSpPr>
            <p:cNvPr id="17" name="Folded Corner 16"/>
            <p:cNvSpPr>
              <a:spLocks noChangeAspect="1" noChangeArrowheads="1"/>
            </p:cNvSpPr>
            <p:nvPr/>
          </p:nvSpPr>
          <p:spPr bwMode="auto">
            <a:xfrm>
              <a:off x="4355975" y="2283718"/>
              <a:ext cx="3429015" cy="521970"/>
            </a:xfrm>
            <a:prstGeom prst="foldedCorner">
              <a:avLst>
                <a:gd name="adj" fmla="val 16667"/>
              </a:avLst>
            </a:prstGeom>
            <a:solidFill>
              <a:schemeClr val="bg1">
                <a:lumMod val="85000"/>
                <a:lumOff val="0"/>
              </a:schemeClr>
            </a:solidFill>
            <a:ln w="6350" cap="rnd">
              <a:solidFill>
                <a:schemeClr val="bg1">
                  <a:lumMod val="50000"/>
                  <a:lumOff val="0"/>
                </a:schemeClr>
              </a:solidFill>
              <a:round/>
              <a:headEnd/>
              <a:tailEnd/>
            </a:ln>
            <a:effectLst>
              <a:outerShdw blurRad="63500" dist="26940" dir="5400000" rotWithShape="0">
                <a:srgbClr val="000000">
                  <a:alpha val="37999"/>
                </a:srgbClr>
              </a:outerShdw>
            </a:effectLst>
          </p:spPr>
          <p:txBody>
            <a:bodyPr rot="0" vert="horz" wrap="square" lIns="0" tIns="45720" rIns="0" bIns="45720" anchor="ctr" anchorCtr="0" upright="1">
              <a:noAutofit/>
            </a:bodyPr>
            <a:lstStyle/>
            <a:p>
              <a:pPr algn="ctr" rtl="1">
                <a:spcAft>
                  <a:spcPts val="0"/>
                </a:spcAft>
              </a:pPr>
              <a:r>
                <a:rPr lang="ar-EG" sz="1200" dirty="0">
                  <a:solidFill>
                    <a:srgbClr val="660066"/>
                  </a:solidFill>
                  <a:latin typeface="Calibri"/>
                  <a:ea typeface="ＭＳ ゴシック"/>
                  <a:cs typeface="Times New Roman"/>
                </a:rPr>
                <a:t>بنود التكليف للجنة الفرعية وقائمة الأعضاء وجداول أعمال </a:t>
              </a:r>
            </a:p>
            <a:p>
              <a:pPr algn="ctr" rtl="1">
                <a:spcAft>
                  <a:spcPts val="0"/>
                </a:spcAft>
              </a:pPr>
              <a:r>
                <a:rPr lang="ar-EG" sz="1200" dirty="0">
                  <a:solidFill>
                    <a:srgbClr val="660066"/>
                  </a:solidFill>
                  <a:latin typeface="Calibri"/>
                  <a:ea typeface="ＭＳ ゴシック"/>
                  <a:cs typeface="Times New Roman"/>
                </a:rPr>
                <a:t>الاجتماعات ومحاضر الاجتماعات والتقارير</a:t>
              </a:r>
              <a:endParaRPr lang="en-AU" sz="1200" dirty="0">
                <a:solidFill>
                  <a:srgbClr val="660066"/>
                </a:solidFill>
                <a:latin typeface="Calibri"/>
                <a:ea typeface="ＭＳ ゴシック"/>
                <a:cs typeface="Times New Roman"/>
              </a:endParaRPr>
            </a:p>
          </p:txBody>
        </p:sp>
      </p:grpSp>
      <p:grpSp>
        <p:nvGrpSpPr>
          <p:cNvPr id="9" name="Group 8"/>
          <p:cNvGrpSpPr/>
          <p:nvPr/>
        </p:nvGrpSpPr>
        <p:grpSpPr>
          <a:xfrm>
            <a:off x="6861398" y="944686"/>
            <a:ext cx="1969418" cy="892562"/>
            <a:chOff x="6861398" y="944686"/>
            <a:chExt cx="1969418" cy="892562"/>
          </a:xfrm>
        </p:grpSpPr>
        <p:pic>
          <p:nvPicPr>
            <p:cNvPr id="2" name="Picture 1" descr="8. YOUTH PROGRAMME Color_pos.png"/>
            <p:cNvPicPr>
              <a:picLocks noChangeAspect="1"/>
            </p:cNvPicPr>
            <p:nvPr/>
          </p:nvPicPr>
          <p:blipFill rotWithShape="1">
            <a:blip r:embed="rId2">
              <a:extLst>
                <a:ext uri="{28A0092B-C50C-407E-A947-70E740481C1C}">
                  <a14:useLocalDpi xmlns:a14="http://schemas.microsoft.com/office/drawing/2010/main" val="0"/>
                </a:ext>
              </a:extLst>
            </a:blip>
            <a:srcRect r="71119"/>
            <a:stretch/>
          </p:blipFill>
          <p:spPr>
            <a:xfrm>
              <a:off x="7895072" y="944686"/>
              <a:ext cx="935744" cy="892562"/>
            </a:xfrm>
            <a:prstGeom prst="rect">
              <a:avLst/>
            </a:prstGeom>
          </p:spPr>
        </p:pic>
        <p:sp>
          <p:nvSpPr>
            <p:cNvPr id="12" name="Rectangle 11"/>
            <p:cNvSpPr/>
            <p:nvPr/>
          </p:nvSpPr>
          <p:spPr>
            <a:xfrm>
              <a:off x="6861398" y="1122174"/>
              <a:ext cx="1166986" cy="546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ts val="1800"/>
                </a:lnSpc>
              </a:pPr>
              <a:r>
                <a:rPr lang="ar-EG" sz="1050" b="1" dirty="0">
                  <a:solidFill>
                    <a:schemeClr val="tx1"/>
                  </a:solidFill>
                </a:rPr>
                <a:t>برنامج الشباب</a:t>
              </a:r>
            </a:p>
          </p:txBody>
        </p:sp>
      </p:grpSp>
    </p:spTree>
    <p:extLst>
      <p:ext uri="{BB962C8B-B14F-4D97-AF65-F5344CB8AC3E}">
        <p14:creationId xmlns:p14="http://schemas.microsoft.com/office/powerpoint/2010/main" val="634281406"/>
      </p:ext>
    </p:extLst>
  </p:cSld>
  <p:clrMapOvr>
    <a:masterClrMapping/>
  </p:clrMapOvr>
</p:sld>
</file>

<file path=ppt/theme/theme1.xml><?xml version="1.0" encoding="utf-8"?>
<a:theme xmlns:a="http://schemas.openxmlformats.org/drawingml/2006/main" name="Studio">
  <a:themeElements>
    <a:clrScheme name="Custom WOSM">
      <a:dk1>
        <a:sysClr val="windowText" lastClr="000000"/>
      </a:dk1>
      <a:lt1>
        <a:sysClr val="window" lastClr="FFFFFF"/>
      </a:lt1>
      <a:dk2>
        <a:srgbClr val="622599"/>
      </a:dk2>
      <a:lt2>
        <a:srgbClr val="D4D4D6"/>
      </a:lt2>
      <a:accent1>
        <a:srgbClr val="0054A0"/>
      </a:accent1>
      <a:accent2>
        <a:srgbClr val="AABA0A"/>
      </a:accent2>
      <a:accent3>
        <a:srgbClr val="DD7500"/>
      </a:accent3>
      <a:accent4>
        <a:srgbClr val="E23D28"/>
      </a:accent4>
      <a:accent5>
        <a:srgbClr val="3D8E33"/>
      </a:accent5>
      <a:accent6>
        <a:srgbClr val="ED0D86"/>
      </a:accent6>
      <a:hlink>
        <a:srgbClr val="00A5E3"/>
      </a:hlink>
      <a:folHlink>
        <a:srgbClr val="9EA2A7"/>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19215</TotalTime>
  <Words>1518</Words>
  <Application>Microsoft Office PowerPoint</Application>
  <PresentationFormat>On-screen Show (16:9)</PresentationFormat>
  <Paragraphs>169</Paragraphs>
  <Slides>11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ゴシック</vt:lpstr>
      <vt:lpstr>ＭＳ Ｐゴシック</vt:lpstr>
      <vt:lpstr>Arial</vt:lpstr>
      <vt:lpstr>Calibri</vt:lpstr>
      <vt:lpstr>ÇlÇr ñæí©</vt:lpstr>
      <vt:lpstr>Tahoma</vt:lpstr>
      <vt:lpstr>Times New Roman</vt:lpstr>
      <vt:lpstr>Verdana</vt:lpstr>
      <vt:lpstr>Wingdings</vt:lpstr>
      <vt:lpstr>Studio</vt:lpstr>
      <vt:lpstr>أداة تقييم الدعم العالمي أمثلة للمستندات المقرر تقديمها كأدلة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Scout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 Ortega</dc:creator>
  <cp:lastModifiedBy>Mr Scouts</cp:lastModifiedBy>
  <cp:revision>398</cp:revision>
  <dcterms:created xsi:type="dcterms:W3CDTF">2013-07-17T12:06:46Z</dcterms:created>
  <dcterms:modified xsi:type="dcterms:W3CDTF">2018-08-13T16:34:18Z</dcterms:modified>
</cp:coreProperties>
</file>